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3" r:id="rId5"/>
    <p:sldId id="285" r:id="rId6"/>
    <p:sldId id="273" r:id="rId7"/>
    <p:sldId id="282" r:id="rId8"/>
    <p:sldId id="283" r:id="rId9"/>
    <p:sldId id="286" r:id="rId10"/>
    <p:sldId id="274" r:id="rId11"/>
    <p:sldId id="275" r:id="rId12"/>
    <p:sldId id="287" r:id="rId13"/>
    <p:sldId id="262" r:id="rId14"/>
    <p:sldId id="265" r:id="rId15"/>
    <p:sldId id="266" r:id="rId16"/>
    <p:sldId id="268" r:id="rId17"/>
    <p:sldId id="288" r:id="rId18"/>
    <p:sldId id="290" r:id="rId19"/>
    <p:sldId id="279" r:id="rId20"/>
    <p:sldId id="294" r:id="rId21"/>
    <p:sldId id="281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8000"/>
    <a:srgbClr val="1F1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17"/>
  </p:normalViewPr>
  <p:slideViewPr>
    <p:cSldViewPr snapToGrid="0" snapToObjects="1">
      <p:cViewPr varScale="1">
        <p:scale>
          <a:sx n="61" d="100"/>
          <a:sy n="61" d="100"/>
        </p:scale>
        <p:origin x="15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000" dirty="0"/>
              <a:t>Sources of Authentic Language Data  Currently Used at CLIC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Sources of Authentic Language Data  Currently Used at CLIC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72-40BC-AEA6-69A3C0E855F2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72-40BC-AEA6-69A3C0E855F2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272-40BC-AEA6-69A3C0E855F2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272-40BC-AEA6-69A3C0E855F2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272-40BC-AEA6-69A3C0E855F2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272-40BC-AEA6-69A3C0E855F2}"/>
              </c:ext>
            </c:extLst>
          </c:dPt>
          <c:dLbls>
            <c:dLbl>
              <c:idx val="0"/>
              <c:layout>
                <c:manualLayout>
                  <c:x val="-9.2366766197198594E-2"/>
                  <c:y val="0.189564636053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272-40BC-AEA6-69A3C0E855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6926968137723696E-2"/>
                  <c:y val="-0.135204829263719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272-40BC-AEA6-69A3C0E855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819234496434401E-2"/>
                  <c:y val="-0.149667704422219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272-40BC-AEA6-69A3C0E855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423802407949501"/>
                  <c:y val="-2.88675307502922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272-40BC-AEA6-69A3C0E855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5510849682054399E-2"/>
                  <c:y val="0.1514083707895660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272-40BC-AEA6-69A3C0E855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4902612287552001E-2"/>
                  <c:y val="0.14813722055841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272-40BC-AEA6-69A3C0E855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Audiorecorded authentic conversations</c:v>
                </c:pt>
                <c:pt idx="1">
                  <c:v>Videorecordings of authentic conversations</c:v>
                </c:pt>
                <c:pt idx="2">
                  <c:v>Scripted media found on the internet</c:v>
                </c:pt>
                <c:pt idx="3">
                  <c:v>Scripted interactions</c:v>
                </c:pt>
                <c:pt idx="4">
                  <c:v>Corpus of authentic language data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</c:v>
                </c:pt>
                <c:pt idx="1">
                  <c:v>7</c:v>
                </c:pt>
                <c:pt idx="2">
                  <c:v>8</c:v>
                </c:pt>
                <c:pt idx="3">
                  <c:v>4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EC-47C9-A967-47D7327658C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883286191305404"/>
          <c:y val="0.15513121604886501"/>
          <c:w val="0.43170437876385098"/>
          <c:h val="0.772495695205767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3E34D-7B0C-48C9-926F-0517C91CCE3D}" type="doc">
      <dgm:prSet loTypeId="urn:microsoft.com/office/officeart/2005/8/layout/cycle8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EE8B26-8DEF-4E10-80F7-A6DD5353C739}">
      <dgm:prSet phldrT="[Text]" custT="1"/>
      <dgm:spPr/>
      <dgm:t>
        <a:bodyPr/>
        <a:lstStyle/>
        <a:p>
          <a:r>
            <a:rPr lang="en-US" sz="1800" dirty="0" smtClean="0"/>
            <a:t>Collect language data</a:t>
          </a:r>
          <a:endParaRPr lang="en-US" sz="1800" dirty="0"/>
        </a:p>
      </dgm:t>
    </dgm:pt>
    <dgm:pt modelId="{07E17BBC-444C-475F-ACC3-05795AD9DA9C}" type="parTrans" cxnId="{1D1DF13E-17A1-400E-A335-08C1E6CA9CE9}">
      <dgm:prSet/>
      <dgm:spPr/>
      <dgm:t>
        <a:bodyPr/>
        <a:lstStyle/>
        <a:p>
          <a:endParaRPr lang="en-US"/>
        </a:p>
      </dgm:t>
    </dgm:pt>
    <dgm:pt modelId="{FBA19FBE-7922-4BD2-B25A-4C4AFA88A849}" type="sibTrans" cxnId="{1D1DF13E-17A1-400E-A335-08C1E6CA9CE9}">
      <dgm:prSet/>
      <dgm:spPr/>
      <dgm:t>
        <a:bodyPr/>
        <a:lstStyle/>
        <a:p>
          <a:endParaRPr lang="en-US"/>
        </a:p>
      </dgm:t>
    </dgm:pt>
    <dgm:pt modelId="{332CB377-96CB-4942-A206-BC9B4FE2AF3F}">
      <dgm:prSet phldrT="[Text]" custT="1"/>
      <dgm:spPr/>
      <dgm:t>
        <a:bodyPr/>
        <a:lstStyle/>
        <a:p>
          <a:endParaRPr lang="en-US" sz="1600" dirty="0"/>
        </a:p>
      </dgm:t>
    </dgm:pt>
    <dgm:pt modelId="{1F959065-28E8-436E-A9CC-CE21C8191ED9}" type="parTrans" cxnId="{E24EE594-0D0D-4B16-AB10-0F102749B0A0}">
      <dgm:prSet/>
      <dgm:spPr/>
      <dgm:t>
        <a:bodyPr/>
        <a:lstStyle/>
        <a:p>
          <a:endParaRPr lang="en-US"/>
        </a:p>
      </dgm:t>
    </dgm:pt>
    <dgm:pt modelId="{6DEB41C2-4600-461D-A249-D18FD5D714AE}" type="sibTrans" cxnId="{E24EE594-0D0D-4B16-AB10-0F102749B0A0}">
      <dgm:prSet/>
      <dgm:spPr/>
      <dgm:t>
        <a:bodyPr/>
        <a:lstStyle/>
        <a:p>
          <a:endParaRPr lang="en-US"/>
        </a:p>
      </dgm:t>
    </dgm:pt>
    <dgm:pt modelId="{A4B3C3AD-696D-4F97-878A-9A6BA540FC55}">
      <dgm:prSet phldrT="[Text]" custT="1"/>
      <dgm:spPr/>
      <dgm:t>
        <a:bodyPr/>
        <a:lstStyle/>
        <a:p>
          <a:endParaRPr lang="en-US" sz="1600" dirty="0"/>
        </a:p>
      </dgm:t>
    </dgm:pt>
    <dgm:pt modelId="{050EE1D9-9A87-4FE7-ABA6-A15AC42C9888}" type="parTrans" cxnId="{595F55E2-72CD-4713-B9F0-5864CE77BA79}">
      <dgm:prSet/>
      <dgm:spPr/>
      <dgm:t>
        <a:bodyPr/>
        <a:lstStyle/>
        <a:p>
          <a:endParaRPr lang="en-US"/>
        </a:p>
      </dgm:t>
    </dgm:pt>
    <dgm:pt modelId="{4E107656-5BC9-4A10-904A-0825A2056321}" type="sibTrans" cxnId="{595F55E2-72CD-4713-B9F0-5864CE77BA79}">
      <dgm:prSet/>
      <dgm:spPr/>
      <dgm:t>
        <a:bodyPr/>
        <a:lstStyle/>
        <a:p>
          <a:endParaRPr lang="en-US"/>
        </a:p>
      </dgm:t>
    </dgm:pt>
    <dgm:pt modelId="{858875BB-B1F8-46D0-8B4E-84C77181D33C}">
      <dgm:prSet phldrT="[Text]" custT="1"/>
      <dgm:spPr/>
      <dgm:t>
        <a:bodyPr/>
        <a:lstStyle/>
        <a:p>
          <a:endParaRPr lang="en-US" sz="1600" dirty="0"/>
        </a:p>
      </dgm:t>
    </dgm:pt>
    <dgm:pt modelId="{62E6CFA7-635A-4D6D-A0FF-4A8DD3DDFE6B}" type="parTrans" cxnId="{B2073F21-CF33-4CFD-B5D9-D84FD539336D}">
      <dgm:prSet/>
      <dgm:spPr/>
      <dgm:t>
        <a:bodyPr/>
        <a:lstStyle/>
        <a:p>
          <a:endParaRPr lang="en-US"/>
        </a:p>
      </dgm:t>
    </dgm:pt>
    <dgm:pt modelId="{BAD9B5EB-9D55-4279-AC15-93AC5208B611}" type="sibTrans" cxnId="{B2073F21-CF33-4CFD-B5D9-D84FD539336D}">
      <dgm:prSet/>
      <dgm:spPr/>
      <dgm:t>
        <a:bodyPr/>
        <a:lstStyle/>
        <a:p>
          <a:endParaRPr lang="en-US"/>
        </a:p>
      </dgm:t>
    </dgm:pt>
    <dgm:pt modelId="{ED7CF5CB-9AB7-40A6-AAC3-2921827FF6FC}">
      <dgm:prSet phldrT="[Text]" custT="1"/>
      <dgm:spPr/>
      <dgm:t>
        <a:bodyPr/>
        <a:lstStyle/>
        <a:p>
          <a:endParaRPr lang="en-US" sz="1600" dirty="0"/>
        </a:p>
      </dgm:t>
    </dgm:pt>
    <dgm:pt modelId="{890E2E37-9978-4662-B6ED-19A930CAE198}" type="parTrans" cxnId="{876AE8D4-5B09-4030-84B4-F8FDA0426426}">
      <dgm:prSet/>
      <dgm:spPr/>
      <dgm:t>
        <a:bodyPr/>
        <a:lstStyle/>
        <a:p>
          <a:endParaRPr lang="en-US"/>
        </a:p>
      </dgm:t>
    </dgm:pt>
    <dgm:pt modelId="{464ACE78-287F-4EF1-B13E-01AA111B2E44}" type="sibTrans" cxnId="{876AE8D4-5B09-4030-84B4-F8FDA0426426}">
      <dgm:prSet/>
      <dgm:spPr/>
      <dgm:t>
        <a:bodyPr/>
        <a:lstStyle/>
        <a:p>
          <a:endParaRPr lang="en-US"/>
        </a:p>
      </dgm:t>
    </dgm:pt>
    <dgm:pt modelId="{77356209-9BDA-43D2-AE5C-0E3B1CC3DD1B}">
      <dgm:prSet custT="1"/>
      <dgm:spPr/>
      <dgm:t>
        <a:bodyPr/>
        <a:lstStyle/>
        <a:p>
          <a:endParaRPr lang="en-US" sz="1600" dirty="0"/>
        </a:p>
      </dgm:t>
    </dgm:pt>
    <dgm:pt modelId="{0A3623C1-9D85-43BD-981A-538F1947E4DD}" type="sibTrans" cxnId="{57433B2A-813C-4D71-A0F7-F220B796F094}">
      <dgm:prSet/>
      <dgm:spPr/>
      <dgm:t>
        <a:bodyPr/>
        <a:lstStyle/>
        <a:p>
          <a:endParaRPr lang="en-US"/>
        </a:p>
      </dgm:t>
    </dgm:pt>
    <dgm:pt modelId="{9F85ABDC-568F-4CD2-88C5-0808DE0AC375}" type="parTrans" cxnId="{57433B2A-813C-4D71-A0F7-F220B796F094}">
      <dgm:prSet/>
      <dgm:spPr/>
      <dgm:t>
        <a:bodyPr/>
        <a:lstStyle/>
        <a:p>
          <a:endParaRPr lang="en-US"/>
        </a:p>
      </dgm:t>
    </dgm:pt>
    <dgm:pt modelId="{48AB822B-FA5F-4051-AAF5-459F93ADEC8C}" type="pres">
      <dgm:prSet presAssocID="{03A3E34D-7B0C-48C9-926F-0517C91CCE3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ACFE69-0185-496D-AC98-EC61FE772487}" type="pres">
      <dgm:prSet presAssocID="{03A3E34D-7B0C-48C9-926F-0517C91CCE3D}" presName="wedge1" presStyleLbl="node1" presStyleIdx="0" presStyleCnt="6"/>
      <dgm:spPr/>
      <dgm:t>
        <a:bodyPr/>
        <a:lstStyle/>
        <a:p>
          <a:endParaRPr lang="en-US"/>
        </a:p>
      </dgm:t>
    </dgm:pt>
    <dgm:pt modelId="{5F426386-0DB1-49EF-8E6B-C5E10139A000}" type="pres">
      <dgm:prSet presAssocID="{03A3E34D-7B0C-48C9-926F-0517C91CCE3D}" presName="dummy1a" presStyleCnt="0"/>
      <dgm:spPr/>
    </dgm:pt>
    <dgm:pt modelId="{201FC3C5-DDFB-48BB-B7D0-55AB33EB57CF}" type="pres">
      <dgm:prSet presAssocID="{03A3E34D-7B0C-48C9-926F-0517C91CCE3D}" presName="dummy1b" presStyleCnt="0"/>
      <dgm:spPr/>
    </dgm:pt>
    <dgm:pt modelId="{F3D8C5F8-1741-45B6-A99E-AB06C445D3FF}" type="pres">
      <dgm:prSet presAssocID="{03A3E34D-7B0C-48C9-926F-0517C91CCE3D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143A9-6EC5-4898-8E16-F7DA5F554BE6}" type="pres">
      <dgm:prSet presAssocID="{03A3E34D-7B0C-48C9-926F-0517C91CCE3D}" presName="wedge2" presStyleLbl="node1" presStyleIdx="1" presStyleCnt="6"/>
      <dgm:spPr/>
      <dgm:t>
        <a:bodyPr/>
        <a:lstStyle/>
        <a:p>
          <a:endParaRPr lang="en-US"/>
        </a:p>
      </dgm:t>
    </dgm:pt>
    <dgm:pt modelId="{EC08EB9B-D6BD-4DB7-AEA3-73768B9970D6}" type="pres">
      <dgm:prSet presAssocID="{03A3E34D-7B0C-48C9-926F-0517C91CCE3D}" presName="dummy2a" presStyleCnt="0"/>
      <dgm:spPr/>
    </dgm:pt>
    <dgm:pt modelId="{ADC680E7-507A-4866-A009-337A3528871F}" type="pres">
      <dgm:prSet presAssocID="{03A3E34D-7B0C-48C9-926F-0517C91CCE3D}" presName="dummy2b" presStyleCnt="0"/>
      <dgm:spPr/>
    </dgm:pt>
    <dgm:pt modelId="{BE24C412-1102-41A0-AE82-88318B8852B3}" type="pres">
      <dgm:prSet presAssocID="{03A3E34D-7B0C-48C9-926F-0517C91CCE3D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5698-752E-4B77-B139-C91C66A12CD7}" type="pres">
      <dgm:prSet presAssocID="{03A3E34D-7B0C-48C9-926F-0517C91CCE3D}" presName="wedge3" presStyleLbl="node1" presStyleIdx="2" presStyleCnt="6"/>
      <dgm:spPr/>
      <dgm:t>
        <a:bodyPr/>
        <a:lstStyle/>
        <a:p>
          <a:endParaRPr lang="en-US"/>
        </a:p>
      </dgm:t>
    </dgm:pt>
    <dgm:pt modelId="{7A4E2ED8-F9DD-43F7-B031-1C70D5A437E5}" type="pres">
      <dgm:prSet presAssocID="{03A3E34D-7B0C-48C9-926F-0517C91CCE3D}" presName="dummy3a" presStyleCnt="0"/>
      <dgm:spPr/>
    </dgm:pt>
    <dgm:pt modelId="{B76D28A7-4953-4119-9DB3-65C4A822DE91}" type="pres">
      <dgm:prSet presAssocID="{03A3E34D-7B0C-48C9-926F-0517C91CCE3D}" presName="dummy3b" presStyleCnt="0"/>
      <dgm:spPr/>
    </dgm:pt>
    <dgm:pt modelId="{BBBB28A3-3C0A-4F9A-9A94-1809F7055D21}" type="pres">
      <dgm:prSet presAssocID="{03A3E34D-7B0C-48C9-926F-0517C91CCE3D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B7776-80DB-4D8B-AA48-5B6DD5A24BC0}" type="pres">
      <dgm:prSet presAssocID="{03A3E34D-7B0C-48C9-926F-0517C91CCE3D}" presName="wedge4" presStyleLbl="node1" presStyleIdx="3" presStyleCnt="6"/>
      <dgm:spPr/>
      <dgm:t>
        <a:bodyPr/>
        <a:lstStyle/>
        <a:p>
          <a:endParaRPr lang="en-US"/>
        </a:p>
      </dgm:t>
    </dgm:pt>
    <dgm:pt modelId="{A0E8E7B2-1E6C-4ACC-A378-D697D2DE9E0E}" type="pres">
      <dgm:prSet presAssocID="{03A3E34D-7B0C-48C9-926F-0517C91CCE3D}" presName="dummy4a" presStyleCnt="0"/>
      <dgm:spPr/>
    </dgm:pt>
    <dgm:pt modelId="{2F6B9FAF-C568-4D45-BC72-DE7304D4252D}" type="pres">
      <dgm:prSet presAssocID="{03A3E34D-7B0C-48C9-926F-0517C91CCE3D}" presName="dummy4b" presStyleCnt="0"/>
      <dgm:spPr/>
    </dgm:pt>
    <dgm:pt modelId="{7A6667EC-B075-4D2A-819A-AD84F9ED2F6D}" type="pres">
      <dgm:prSet presAssocID="{03A3E34D-7B0C-48C9-926F-0517C91CCE3D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B8937-76EE-452B-9DD3-2917E1C0844E}" type="pres">
      <dgm:prSet presAssocID="{03A3E34D-7B0C-48C9-926F-0517C91CCE3D}" presName="wedge5" presStyleLbl="node1" presStyleIdx="4" presStyleCnt="6"/>
      <dgm:spPr/>
      <dgm:t>
        <a:bodyPr/>
        <a:lstStyle/>
        <a:p>
          <a:endParaRPr lang="en-US"/>
        </a:p>
      </dgm:t>
    </dgm:pt>
    <dgm:pt modelId="{AEAC7C0F-E175-4A5E-B8C0-BE2651023F7F}" type="pres">
      <dgm:prSet presAssocID="{03A3E34D-7B0C-48C9-926F-0517C91CCE3D}" presName="dummy5a" presStyleCnt="0"/>
      <dgm:spPr/>
    </dgm:pt>
    <dgm:pt modelId="{C913D1C2-870A-4086-9236-A8A0CF60EE19}" type="pres">
      <dgm:prSet presAssocID="{03A3E34D-7B0C-48C9-926F-0517C91CCE3D}" presName="dummy5b" presStyleCnt="0"/>
      <dgm:spPr/>
    </dgm:pt>
    <dgm:pt modelId="{29BA85AD-F2ED-4ABF-9741-847AB912784A}" type="pres">
      <dgm:prSet presAssocID="{03A3E34D-7B0C-48C9-926F-0517C91CCE3D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7847A-8F08-4F16-B8A3-08E0C4D8E43C}" type="pres">
      <dgm:prSet presAssocID="{03A3E34D-7B0C-48C9-926F-0517C91CCE3D}" presName="wedge6" presStyleLbl="node1" presStyleIdx="5" presStyleCnt="6"/>
      <dgm:spPr/>
      <dgm:t>
        <a:bodyPr/>
        <a:lstStyle/>
        <a:p>
          <a:endParaRPr lang="en-US"/>
        </a:p>
      </dgm:t>
    </dgm:pt>
    <dgm:pt modelId="{273E0460-B922-42ED-A3D8-42917D31D356}" type="pres">
      <dgm:prSet presAssocID="{03A3E34D-7B0C-48C9-926F-0517C91CCE3D}" presName="dummy6a" presStyleCnt="0"/>
      <dgm:spPr/>
    </dgm:pt>
    <dgm:pt modelId="{9F1B4F47-648A-4F30-BDE1-6809DCABA5A5}" type="pres">
      <dgm:prSet presAssocID="{03A3E34D-7B0C-48C9-926F-0517C91CCE3D}" presName="dummy6b" presStyleCnt="0"/>
      <dgm:spPr/>
    </dgm:pt>
    <dgm:pt modelId="{DA4EAA31-F99D-4A90-A59B-9782213B2F85}" type="pres">
      <dgm:prSet presAssocID="{03A3E34D-7B0C-48C9-926F-0517C91CCE3D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CB8E1-0468-4CF5-A628-68D53AA90005}" type="pres">
      <dgm:prSet presAssocID="{FBA19FBE-7922-4BD2-B25A-4C4AFA88A849}" presName="arrowWedge1" presStyleLbl="fgSibTrans2D1" presStyleIdx="0" presStyleCnt="6"/>
      <dgm:spPr/>
    </dgm:pt>
    <dgm:pt modelId="{07831BC9-8760-4EAB-B31F-55D133D7A23A}" type="pres">
      <dgm:prSet presAssocID="{6DEB41C2-4600-461D-A249-D18FD5D714AE}" presName="arrowWedge2" presStyleLbl="fgSibTrans2D1" presStyleIdx="1" presStyleCnt="6"/>
      <dgm:spPr/>
    </dgm:pt>
    <dgm:pt modelId="{B458B34E-763D-4910-9B47-DECD45AAB516}" type="pres">
      <dgm:prSet presAssocID="{4E107656-5BC9-4A10-904A-0825A2056321}" presName="arrowWedge3" presStyleLbl="fgSibTrans2D1" presStyleIdx="2" presStyleCnt="6"/>
      <dgm:spPr/>
    </dgm:pt>
    <dgm:pt modelId="{34243BAA-0A19-4288-9E95-B517A1369141}" type="pres">
      <dgm:prSet presAssocID="{BAD9B5EB-9D55-4279-AC15-93AC5208B611}" presName="arrowWedge4" presStyleLbl="fgSibTrans2D1" presStyleIdx="3" presStyleCnt="6"/>
      <dgm:spPr/>
    </dgm:pt>
    <dgm:pt modelId="{5C000A4E-139E-4CA7-BC3A-B45412C38034}" type="pres">
      <dgm:prSet presAssocID="{464ACE78-287F-4EF1-B13E-01AA111B2E44}" presName="arrowWedge5" presStyleLbl="fgSibTrans2D1" presStyleIdx="4" presStyleCnt="6"/>
      <dgm:spPr/>
    </dgm:pt>
    <dgm:pt modelId="{8FA9AEC0-3234-41E4-AF63-266FA34F1326}" type="pres">
      <dgm:prSet presAssocID="{0A3623C1-9D85-43BD-981A-538F1947E4DD}" presName="arrowWedge6" presStyleLbl="fgSibTrans2D1" presStyleIdx="5" presStyleCnt="6"/>
      <dgm:spPr/>
    </dgm:pt>
  </dgm:ptLst>
  <dgm:cxnLst>
    <dgm:cxn modelId="{B2073F21-CF33-4CFD-B5D9-D84FD539336D}" srcId="{03A3E34D-7B0C-48C9-926F-0517C91CCE3D}" destId="{858875BB-B1F8-46D0-8B4E-84C77181D33C}" srcOrd="3" destOrd="0" parTransId="{62E6CFA7-635A-4D6D-A0FF-4A8DD3DDFE6B}" sibTransId="{BAD9B5EB-9D55-4279-AC15-93AC5208B611}"/>
    <dgm:cxn modelId="{070B3F93-A2CC-463F-BDE2-70396933239F}" type="presOf" srcId="{AEEE8B26-8DEF-4E10-80F7-A6DD5353C739}" destId="{78ACFE69-0185-496D-AC98-EC61FE772487}" srcOrd="0" destOrd="0" presId="urn:microsoft.com/office/officeart/2005/8/layout/cycle8"/>
    <dgm:cxn modelId="{1D1DF13E-17A1-400E-A335-08C1E6CA9CE9}" srcId="{03A3E34D-7B0C-48C9-926F-0517C91CCE3D}" destId="{AEEE8B26-8DEF-4E10-80F7-A6DD5353C739}" srcOrd="0" destOrd="0" parTransId="{07E17BBC-444C-475F-ACC3-05795AD9DA9C}" sibTransId="{FBA19FBE-7922-4BD2-B25A-4C4AFA88A849}"/>
    <dgm:cxn modelId="{42A310AD-C02C-4DBD-95E8-A3BDEB1FB916}" type="presOf" srcId="{03A3E34D-7B0C-48C9-926F-0517C91CCE3D}" destId="{48AB822B-FA5F-4051-AAF5-459F93ADEC8C}" srcOrd="0" destOrd="0" presId="urn:microsoft.com/office/officeart/2005/8/layout/cycle8"/>
    <dgm:cxn modelId="{5929A1E5-21BF-4E6E-B0D7-0FAFA515AFE6}" type="presOf" srcId="{858875BB-B1F8-46D0-8B4E-84C77181D33C}" destId="{7A6667EC-B075-4D2A-819A-AD84F9ED2F6D}" srcOrd="1" destOrd="0" presId="urn:microsoft.com/office/officeart/2005/8/layout/cycle8"/>
    <dgm:cxn modelId="{D4563FD7-98FB-46C3-A3E7-30685519B334}" type="presOf" srcId="{858875BB-B1F8-46D0-8B4E-84C77181D33C}" destId="{E53B7776-80DB-4D8B-AA48-5B6DD5A24BC0}" srcOrd="0" destOrd="0" presId="urn:microsoft.com/office/officeart/2005/8/layout/cycle8"/>
    <dgm:cxn modelId="{E24EE594-0D0D-4B16-AB10-0F102749B0A0}" srcId="{03A3E34D-7B0C-48C9-926F-0517C91CCE3D}" destId="{332CB377-96CB-4942-A206-BC9B4FE2AF3F}" srcOrd="1" destOrd="0" parTransId="{1F959065-28E8-436E-A9CC-CE21C8191ED9}" sibTransId="{6DEB41C2-4600-461D-A249-D18FD5D714AE}"/>
    <dgm:cxn modelId="{500D42B0-3365-482F-B2D2-EACA169A15D8}" type="presOf" srcId="{332CB377-96CB-4942-A206-BC9B4FE2AF3F}" destId="{BE24C412-1102-41A0-AE82-88318B8852B3}" srcOrd="1" destOrd="0" presId="urn:microsoft.com/office/officeart/2005/8/layout/cycle8"/>
    <dgm:cxn modelId="{03DA3DA6-6109-49FF-B7E5-B1C34CDC6BD2}" type="presOf" srcId="{AEEE8B26-8DEF-4E10-80F7-A6DD5353C739}" destId="{F3D8C5F8-1741-45B6-A99E-AB06C445D3FF}" srcOrd="1" destOrd="0" presId="urn:microsoft.com/office/officeart/2005/8/layout/cycle8"/>
    <dgm:cxn modelId="{57433B2A-813C-4D71-A0F7-F220B796F094}" srcId="{03A3E34D-7B0C-48C9-926F-0517C91CCE3D}" destId="{77356209-9BDA-43D2-AE5C-0E3B1CC3DD1B}" srcOrd="5" destOrd="0" parTransId="{9F85ABDC-568F-4CD2-88C5-0808DE0AC375}" sibTransId="{0A3623C1-9D85-43BD-981A-538F1947E4DD}"/>
    <dgm:cxn modelId="{A94B73AB-1114-4EA9-9EA3-E57463692047}" type="presOf" srcId="{332CB377-96CB-4942-A206-BC9B4FE2AF3F}" destId="{AD4143A9-6EC5-4898-8E16-F7DA5F554BE6}" srcOrd="0" destOrd="0" presId="urn:microsoft.com/office/officeart/2005/8/layout/cycle8"/>
    <dgm:cxn modelId="{595F55E2-72CD-4713-B9F0-5864CE77BA79}" srcId="{03A3E34D-7B0C-48C9-926F-0517C91CCE3D}" destId="{A4B3C3AD-696D-4F97-878A-9A6BA540FC55}" srcOrd="2" destOrd="0" parTransId="{050EE1D9-9A87-4FE7-ABA6-A15AC42C9888}" sibTransId="{4E107656-5BC9-4A10-904A-0825A2056321}"/>
    <dgm:cxn modelId="{85B56D48-6CAE-4317-BA2B-653024F78706}" type="presOf" srcId="{ED7CF5CB-9AB7-40A6-AAC3-2921827FF6FC}" destId="{29BA85AD-F2ED-4ABF-9741-847AB912784A}" srcOrd="1" destOrd="0" presId="urn:microsoft.com/office/officeart/2005/8/layout/cycle8"/>
    <dgm:cxn modelId="{14BC14BB-FA21-4124-A267-37A00516CEF3}" type="presOf" srcId="{A4B3C3AD-696D-4F97-878A-9A6BA540FC55}" destId="{BBBB28A3-3C0A-4F9A-9A94-1809F7055D21}" srcOrd="1" destOrd="0" presId="urn:microsoft.com/office/officeart/2005/8/layout/cycle8"/>
    <dgm:cxn modelId="{E225E496-229D-47CB-9FA9-3EC3FCC71678}" type="presOf" srcId="{77356209-9BDA-43D2-AE5C-0E3B1CC3DD1B}" destId="{F687847A-8F08-4F16-B8A3-08E0C4D8E43C}" srcOrd="0" destOrd="0" presId="urn:microsoft.com/office/officeart/2005/8/layout/cycle8"/>
    <dgm:cxn modelId="{C4571CB5-6499-42E8-9524-4A3342B99C3B}" type="presOf" srcId="{77356209-9BDA-43D2-AE5C-0E3B1CC3DD1B}" destId="{DA4EAA31-F99D-4A90-A59B-9782213B2F85}" srcOrd="1" destOrd="0" presId="urn:microsoft.com/office/officeart/2005/8/layout/cycle8"/>
    <dgm:cxn modelId="{A03EA9B2-D121-43D2-BD71-5B407C904EF0}" type="presOf" srcId="{A4B3C3AD-696D-4F97-878A-9A6BA540FC55}" destId="{D0745698-752E-4B77-B139-C91C66A12CD7}" srcOrd="0" destOrd="0" presId="urn:microsoft.com/office/officeart/2005/8/layout/cycle8"/>
    <dgm:cxn modelId="{83539C66-D1C9-4DA2-AC75-30D895BC40DE}" type="presOf" srcId="{ED7CF5CB-9AB7-40A6-AAC3-2921827FF6FC}" destId="{055B8937-76EE-452B-9DD3-2917E1C0844E}" srcOrd="0" destOrd="0" presId="urn:microsoft.com/office/officeart/2005/8/layout/cycle8"/>
    <dgm:cxn modelId="{876AE8D4-5B09-4030-84B4-F8FDA0426426}" srcId="{03A3E34D-7B0C-48C9-926F-0517C91CCE3D}" destId="{ED7CF5CB-9AB7-40A6-AAC3-2921827FF6FC}" srcOrd="4" destOrd="0" parTransId="{890E2E37-9978-4662-B6ED-19A930CAE198}" sibTransId="{464ACE78-287F-4EF1-B13E-01AA111B2E44}"/>
    <dgm:cxn modelId="{9A8CE734-8757-4DEC-BFF0-B0991B9E3183}" type="presParOf" srcId="{48AB822B-FA5F-4051-AAF5-459F93ADEC8C}" destId="{78ACFE69-0185-496D-AC98-EC61FE772487}" srcOrd="0" destOrd="0" presId="urn:microsoft.com/office/officeart/2005/8/layout/cycle8"/>
    <dgm:cxn modelId="{4BBAB3D9-DC52-4AC3-AAE6-F12B4EC2CBE2}" type="presParOf" srcId="{48AB822B-FA5F-4051-AAF5-459F93ADEC8C}" destId="{5F426386-0DB1-49EF-8E6B-C5E10139A000}" srcOrd="1" destOrd="0" presId="urn:microsoft.com/office/officeart/2005/8/layout/cycle8"/>
    <dgm:cxn modelId="{F5FBC7B4-9532-406B-AE67-D3F0ED91C69B}" type="presParOf" srcId="{48AB822B-FA5F-4051-AAF5-459F93ADEC8C}" destId="{201FC3C5-DDFB-48BB-B7D0-55AB33EB57CF}" srcOrd="2" destOrd="0" presId="urn:microsoft.com/office/officeart/2005/8/layout/cycle8"/>
    <dgm:cxn modelId="{17D54845-F161-4B02-A167-2380E4DAB019}" type="presParOf" srcId="{48AB822B-FA5F-4051-AAF5-459F93ADEC8C}" destId="{F3D8C5F8-1741-45B6-A99E-AB06C445D3FF}" srcOrd="3" destOrd="0" presId="urn:microsoft.com/office/officeart/2005/8/layout/cycle8"/>
    <dgm:cxn modelId="{BA84223D-4EDD-481E-9155-79C5579A90C3}" type="presParOf" srcId="{48AB822B-FA5F-4051-AAF5-459F93ADEC8C}" destId="{AD4143A9-6EC5-4898-8E16-F7DA5F554BE6}" srcOrd="4" destOrd="0" presId="urn:microsoft.com/office/officeart/2005/8/layout/cycle8"/>
    <dgm:cxn modelId="{37EE4FC8-5218-4354-AF86-5F9ADE664F0F}" type="presParOf" srcId="{48AB822B-FA5F-4051-AAF5-459F93ADEC8C}" destId="{EC08EB9B-D6BD-4DB7-AEA3-73768B9970D6}" srcOrd="5" destOrd="0" presId="urn:microsoft.com/office/officeart/2005/8/layout/cycle8"/>
    <dgm:cxn modelId="{9CD26A39-3F52-48E8-896E-249E1701F1CE}" type="presParOf" srcId="{48AB822B-FA5F-4051-AAF5-459F93ADEC8C}" destId="{ADC680E7-507A-4866-A009-337A3528871F}" srcOrd="6" destOrd="0" presId="urn:microsoft.com/office/officeart/2005/8/layout/cycle8"/>
    <dgm:cxn modelId="{EA8B38F0-208B-43EA-9C3F-390B27B3EA44}" type="presParOf" srcId="{48AB822B-FA5F-4051-AAF5-459F93ADEC8C}" destId="{BE24C412-1102-41A0-AE82-88318B8852B3}" srcOrd="7" destOrd="0" presId="urn:microsoft.com/office/officeart/2005/8/layout/cycle8"/>
    <dgm:cxn modelId="{4947EBD2-D438-419C-86D9-2ECBEF156558}" type="presParOf" srcId="{48AB822B-FA5F-4051-AAF5-459F93ADEC8C}" destId="{D0745698-752E-4B77-B139-C91C66A12CD7}" srcOrd="8" destOrd="0" presId="urn:microsoft.com/office/officeart/2005/8/layout/cycle8"/>
    <dgm:cxn modelId="{28A0D85B-307C-4EAC-B09A-F816CF25150F}" type="presParOf" srcId="{48AB822B-FA5F-4051-AAF5-459F93ADEC8C}" destId="{7A4E2ED8-F9DD-43F7-B031-1C70D5A437E5}" srcOrd="9" destOrd="0" presId="urn:microsoft.com/office/officeart/2005/8/layout/cycle8"/>
    <dgm:cxn modelId="{C9CABE2D-F4B2-40FF-92D2-F54B6E22A6B5}" type="presParOf" srcId="{48AB822B-FA5F-4051-AAF5-459F93ADEC8C}" destId="{B76D28A7-4953-4119-9DB3-65C4A822DE91}" srcOrd="10" destOrd="0" presId="urn:microsoft.com/office/officeart/2005/8/layout/cycle8"/>
    <dgm:cxn modelId="{D0A13956-99EC-4BC7-BFA1-DB8FB0505A71}" type="presParOf" srcId="{48AB822B-FA5F-4051-AAF5-459F93ADEC8C}" destId="{BBBB28A3-3C0A-4F9A-9A94-1809F7055D21}" srcOrd="11" destOrd="0" presId="urn:microsoft.com/office/officeart/2005/8/layout/cycle8"/>
    <dgm:cxn modelId="{574E64E4-5958-4FD3-9BDC-3E51B0D84D37}" type="presParOf" srcId="{48AB822B-FA5F-4051-AAF5-459F93ADEC8C}" destId="{E53B7776-80DB-4D8B-AA48-5B6DD5A24BC0}" srcOrd="12" destOrd="0" presId="urn:microsoft.com/office/officeart/2005/8/layout/cycle8"/>
    <dgm:cxn modelId="{BD0BADC8-A4EC-4763-A7D8-ACAD105FCD1D}" type="presParOf" srcId="{48AB822B-FA5F-4051-AAF5-459F93ADEC8C}" destId="{A0E8E7B2-1E6C-4ACC-A378-D697D2DE9E0E}" srcOrd="13" destOrd="0" presId="urn:microsoft.com/office/officeart/2005/8/layout/cycle8"/>
    <dgm:cxn modelId="{541861CA-5390-4E50-ADBF-18521153A6C1}" type="presParOf" srcId="{48AB822B-FA5F-4051-AAF5-459F93ADEC8C}" destId="{2F6B9FAF-C568-4D45-BC72-DE7304D4252D}" srcOrd="14" destOrd="0" presId="urn:microsoft.com/office/officeart/2005/8/layout/cycle8"/>
    <dgm:cxn modelId="{0E290FD7-1713-4BFB-B876-67D4EE38D79D}" type="presParOf" srcId="{48AB822B-FA5F-4051-AAF5-459F93ADEC8C}" destId="{7A6667EC-B075-4D2A-819A-AD84F9ED2F6D}" srcOrd="15" destOrd="0" presId="urn:microsoft.com/office/officeart/2005/8/layout/cycle8"/>
    <dgm:cxn modelId="{5BF476C2-DD02-4CFA-A7AA-C84A27E47834}" type="presParOf" srcId="{48AB822B-FA5F-4051-AAF5-459F93ADEC8C}" destId="{055B8937-76EE-452B-9DD3-2917E1C0844E}" srcOrd="16" destOrd="0" presId="urn:microsoft.com/office/officeart/2005/8/layout/cycle8"/>
    <dgm:cxn modelId="{2E9CD6F8-024A-49B1-B6B7-D0446A16FC77}" type="presParOf" srcId="{48AB822B-FA5F-4051-AAF5-459F93ADEC8C}" destId="{AEAC7C0F-E175-4A5E-B8C0-BE2651023F7F}" srcOrd="17" destOrd="0" presId="urn:microsoft.com/office/officeart/2005/8/layout/cycle8"/>
    <dgm:cxn modelId="{F5A3CC8A-60DE-48B3-8FDC-73BD08C24473}" type="presParOf" srcId="{48AB822B-FA5F-4051-AAF5-459F93ADEC8C}" destId="{C913D1C2-870A-4086-9236-A8A0CF60EE19}" srcOrd="18" destOrd="0" presId="urn:microsoft.com/office/officeart/2005/8/layout/cycle8"/>
    <dgm:cxn modelId="{A3228B88-27C2-45D8-A117-2BD791BDF33D}" type="presParOf" srcId="{48AB822B-FA5F-4051-AAF5-459F93ADEC8C}" destId="{29BA85AD-F2ED-4ABF-9741-847AB912784A}" srcOrd="19" destOrd="0" presId="urn:microsoft.com/office/officeart/2005/8/layout/cycle8"/>
    <dgm:cxn modelId="{517AFF1A-30A0-43DA-9A90-ED48C8FC3DE4}" type="presParOf" srcId="{48AB822B-FA5F-4051-AAF5-459F93ADEC8C}" destId="{F687847A-8F08-4F16-B8A3-08E0C4D8E43C}" srcOrd="20" destOrd="0" presId="urn:microsoft.com/office/officeart/2005/8/layout/cycle8"/>
    <dgm:cxn modelId="{51C9E4B5-7D82-40D4-9F9D-C4F73BBE8FD8}" type="presParOf" srcId="{48AB822B-FA5F-4051-AAF5-459F93ADEC8C}" destId="{273E0460-B922-42ED-A3D8-42917D31D356}" srcOrd="21" destOrd="0" presId="urn:microsoft.com/office/officeart/2005/8/layout/cycle8"/>
    <dgm:cxn modelId="{FE5E2137-AA63-4F36-BCDD-DF068880987A}" type="presParOf" srcId="{48AB822B-FA5F-4051-AAF5-459F93ADEC8C}" destId="{9F1B4F47-648A-4F30-BDE1-6809DCABA5A5}" srcOrd="22" destOrd="0" presId="urn:microsoft.com/office/officeart/2005/8/layout/cycle8"/>
    <dgm:cxn modelId="{DD9D52B8-DB11-4249-97FD-F9B1CA364085}" type="presParOf" srcId="{48AB822B-FA5F-4051-AAF5-459F93ADEC8C}" destId="{DA4EAA31-F99D-4A90-A59B-9782213B2F85}" srcOrd="23" destOrd="0" presId="urn:microsoft.com/office/officeart/2005/8/layout/cycle8"/>
    <dgm:cxn modelId="{A6596E58-EFB5-4C19-97C7-2FDCA785548F}" type="presParOf" srcId="{48AB822B-FA5F-4051-AAF5-459F93ADEC8C}" destId="{5E3CB8E1-0468-4CF5-A628-68D53AA90005}" srcOrd="24" destOrd="0" presId="urn:microsoft.com/office/officeart/2005/8/layout/cycle8"/>
    <dgm:cxn modelId="{3AECDAB2-BC6B-4408-914D-CC89DB8915AF}" type="presParOf" srcId="{48AB822B-FA5F-4051-AAF5-459F93ADEC8C}" destId="{07831BC9-8760-4EAB-B31F-55D133D7A23A}" srcOrd="25" destOrd="0" presId="urn:microsoft.com/office/officeart/2005/8/layout/cycle8"/>
    <dgm:cxn modelId="{DA972E37-506A-4F00-B470-7077CCBD3339}" type="presParOf" srcId="{48AB822B-FA5F-4051-AAF5-459F93ADEC8C}" destId="{B458B34E-763D-4910-9B47-DECD45AAB516}" srcOrd="26" destOrd="0" presId="urn:microsoft.com/office/officeart/2005/8/layout/cycle8"/>
    <dgm:cxn modelId="{98EB19DA-DDDC-4D58-9D63-72E169FA0E69}" type="presParOf" srcId="{48AB822B-FA5F-4051-AAF5-459F93ADEC8C}" destId="{34243BAA-0A19-4288-9E95-B517A1369141}" srcOrd="27" destOrd="0" presId="urn:microsoft.com/office/officeart/2005/8/layout/cycle8"/>
    <dgm:cxn modelId="{600D535F-043C-4637-8F86-1FBF396CD75F}" type="presParOf" srcId="{48AB822B-FA5F-4051-AAF5-459F93ADEC8C}" destId="{5C000A4E-139E-4CA7-BC3A-B45412C38034}" srcOrd="28" destOrd="0" presId="urn:microsoft.com/office/officeart/2005/8/layout/cycle8"/>
    <dgm:cxn modelId="{B24AD3E3-84A9-45BE-B889-9B0ABC88BA3E}" type="presParOf" srcId="{48AB822B-FA5F-4051-AAF5-459F93ADEC8C}" destId="{8FA9AEC0-3234-41E4-AF63-266FA34F1326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A3E34D-7B0C-48C9-926F-0517C91CCE3D}" type="doc">
      <dgm:prSet loTypeId="urn:microsoft.com/office/officeart/2005/8/layout/cycle8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EE8B26-8DEF-4E10-80F7-A6DD5353C739}">
      <dgm:prSet phldrT="[Text]" custT="1"/>
      <dgm:spPr/>
      <dgm:t>
        <a:bodyPr/>
        <a:lstStyle/>
        <a:p>
          <a:r>
            <a:rPr lang="en-US" sz="1800" dirty="0" smtClean="0"/>
            <a:t>Collect language data</a:t>
          </a:r>
          <a:endParaRPr lang="en-US" sz="1800" dirty="0"/>
        </a:p>
      </dgm:t>
    </dgm:pt>
    <dgm:pt modelId="{07E17BBC-444C-475F-ACC3-05795AD9DA9C}" type="parTrans" cxnId="{1D1DF13E-17A1-400E-A335-08C1E6CA9CE9}">
      <dgm:prSet/>
      <dgm:spPr/>
      <dgm:t>
        <a:bodyPr/>
        <a:lstStyle/>
        <a:p>
          <a:endParaRPr lang="en-US"/>
        </a:p>
      </dgm:t>
    </dgm:pt>
    <dgm:pt modelId="{FBA19FBE-7922-4BD2-B25A-4C4AFA88A849}" type="sibTrans" cxnId="{1D1DF13E-17A1-400E-A335-08C1E6CA9CE9}">
      <dgm:prSet/>
      <dgm:spPr/>
      <dgm:t>
        <a:bodyPr/>
        <a:lstStyle/>
        <a:p>
          <a:endParaRPr lang="en-US"/>
        </a:p>
      </dgm:t>
    </dgm:pt>
    <dgm:pt modelId="{332CB377-96CB-4942-A206-BC9B4FE2AF3F}">
      <dgm:prSet phldrT="[Text]" custT="1"/>
      <dgm:spPr/>
      <dgm:t>
        <a:bodyPr/>
        <a:lstStyle/>
        <a:p>
          <a:r>
            <a:rPr lang="en-US" sz="1600" dirty="0" smtClean="0"/>
            <a:t>Analyze language data for different linguistic topics</a:t>
          </a:r>
          <a:endParaRPr lang="en-US" sz="1600" dirty="0"/>
        </a:p>
      </dgm:t>
    </dgm:pt>
    <dgm:pt modelId="{1F959065-28E8-436E-A9CC-CE21C8191ED9}" type="parTrans" cxnId="{E24EE594-0D0D-4B16-AB10-0F102749B0A0}">
      <dgm:prSet/>
      <dgm:spPr/>
      <dgm:t>
        <a:bodyPr/>
        <a:lstStyle/>
        <a:p>
          <a:endParaRPr lang="en-US"/>
        </a:p>
      </dgm:t>
    </dgm:pt>
    <dgm:pt modelId="{6DEB41C2-4600-461D-A249-D18FD5D714AE}" type="sibTrans" cxnId="{E24EE594-0D0D-4B16-AB10-0F102749B0A0}">
      <dgm:prSet/>
      <dgm:spPr/>
      <dgm:t>
        <a:bodyPr/>
        <a:lstStyle/>
        <a:p>
          <a:endParaRPr lang="en-US"/>
        </a:p>
      </dgm:t>
    </dgm:pt>
    <dgm:pt modelId="{A4B3C3AD-696D-4F97-878A-9A6BA540FC55}">
      <dgm:prSet phldrT="[Text]" custT="1"/>
      <dgm:spPr/>
      <dgm:t>
        <a:bodyPr/>
        <a:lstStyle/>
        <a:p>
          <a:endParaRPr lang="en-US" sz="1600" dirty="0"/>
        </a:p>
      </dgm:t>
    </dgm:pt>
    <dgm:pt modelId="{050EE1D9-9A87-4FE7-ABA6-A15AC42C9888}" type="parTrans" cxnId="{595F55E2-72CD-4713-B9F0-5864CE77BA79}">
      <dgm:prSet/>
      <dgm:spPr/>
      <dgm:t>
        <a:bodyPr/>
        <a:lstStyle/>
        <a:p>
          <a:endParaRPr lang="en-US"/>
        </a:p>
      </dgm:t>
    </dgm:pt>
    <dgm:pt modelId="{4E107656-5BC9-4A10-904A-0825A2056321}" type="sibTrans" cxnId="{595F55E2-72CD-4713-B9F0-5864CE77BA79}">
      <dgm:prSet/>
      <dgm:spPr/>
      <dgm:t>
        <a:bodyPr/>
        <a:lstStyle/>
        <a:p>
          <a:endParaRPr lang="en-US"/>
        </a:p>
      </dgm:t>
    </dgm:pt>
    <dgm:pt modelId="{858875BB-B1F8-46D0-8B4E-84C77181D33C}">
      <dgm:prSet phldrT="[Text]" custT="1"/>
      <dgm:spPr/>
      <dgm:t>
        <a:bodyPr/>
        <a:lstStyle/>
        <a:p>
          <a:endParaRPr lang="en-US" sz="1600" dirty="0"/>
        </a:p>
      </dgm:t>
    </dgm:pt>
    <dgm:pt modelId="{62E6CFA7-635A-4D6D-A0FF-4A8DD3DDFE6B}" type="parTrans" cxnId="{B2073F21-CF33-4CFD-B5D9-D84FD539336D}">
      <dgm:prSet/>
      <dgm:spPr/>
      <dgm:t>
        <a:bodyPr/>
        <a:lstStyle/>
        <a:p>
          <a:endParaRPr lang="en-US"/>
        </a:p>
      </dgm:t>
    </dgm:pt>
    <dgm:pt modelId="{BAD9B5EB-9D55-4279-AC15-93AC5208B611}" type="sibTrans" cxnId="{B2073F21-CF33-4CFD-B5D9-D84FD539336D}">
      <dgm:prSet/>
      <dgm:spPr/>
      <dgm:t>
        <a:bodyPr/>
        <a:lstStyle/>
        <a:p>
          <a:endParaRPr lang="en-US"/>
        </a:p>
      </dgm:t>
    </dgm:pt>
    <dgm:pt modelId="{ED7CF5CB-9AB7-40A6-AAC3-2921827FF6FC}">
      <dgm:prSet phldrT="[Text]" custT="1"/>
      <dgm:spPr/>
      <dgm:t>
        <a:bodyPr/>
        <a:lstStyle/>
        <a:p>
          <a:endParaRPr lang="en-US" sz="1600" dirty="0"/>
        </a:p>
      </dgm:t>
    </dgm:pt>
    <dgm:pt modelId="{890E2E37-9978-4662-B6ED-19A930CAE198}" type="parTrans" cxnId="{876AE8D4-5B09-4030-84B4-F8FDA0426426}">
      <dgm:prSet/>
      <dgm:spPr/>
      <dgm:t>
        <a:bodyPr/>
        <a:lstStyle/>
        <a:p>
          <a:endParaRPr lang="en-US"/>
        </a:p>
      </dgm:t>
    </dgm:pt>
    <dgm:pt modelId="{464ACE78-287F-4EF1-B13E-01AA111B2E44}" type="sibTrans" cxnId="{876AE8D4-5B09-4030-84B4-F8FDA0426426}">
      <dgm:prSet/>
      <dgm:spPr/>
      <dgm:t>
        <a:bodyPr/>
        <a:lstStyle/>
        <a:p>
          <a:endParaRPr lang="en-US"/>
        </a:p>
      </dgm:t>
    </dgm:pt>
    <dgm:pt modelId="{77356209-9BDA-43D2-AE5C-0E3B1CC3DD1B}">
      <dgm:prSet custT="1"/>
      <dgm:spPr/>
      <dgm:t>
        <a:bodyPr/>
        <a:lstStyle/>
        <a:p>
          <a:endParaRPr lang="en-US" sz="1600" dirty="0"/>
        </a:p>
      </dgm:t>
    </dgm:pt>
    <dgm:pt modelId="{0A3623C1-9D85-43BD-981A-538F1947E4DD}" type="sibTrans" cxnId="{57433B2A-813C-4D71-A0F7-F220B796F094}">
      <dgm:prSet/>
      <dgm:spPr/>
      <dgm:t>
        <a:bodyPr/>
        <a:lstStyle/>
        <a:p>
          <a:endParaRPr lang="en-US"/>
        </a:p>
      </dgm:t>
    </dgm:pt>
    <dgm:pt modelId="{9F85ABDC-568F-4CD2-88C5-0808DE0AC375}" type="parTrans" cxnId="{57433B2A-813C-4D71-A0F7-F220B796F094}">
      <dgm:prSet/>
      <dgm:spPr/>
      <dgm:t>
        <a:bodyPr/>
        <a:lstStyle/>
        <a:p>
          <a:endParaRPr lang="en-US"/>
        </a:p>
      </dgm:t>
    </dgm:pt>
    <dgm:pt modelId="{48AB822B-FA5F-4051-AAF5-459F93ADEC8C}" type="pres">
      <dgm:prSet presAssocID="{03A3E34D-7B0C-48C9-926F-0517C91CCE3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ACFE69-0185-496D-AC98-EC61FE772487}" type="pres">
      <dgm:prSet presAssocID="{03A3E34D-7B0C-48C9-926F-0517C91CCE3D}" presName="wedge1" presStyleLbl="node1" presStyleIdx="0" presStyleCnt="6"/>
      <dgm:spPr/>
      <dgm:t>
        <a:bodyPr/>
        <a:lstStyle/>
        <a:p>
          <a:endParaRPr lang="en-US"/>
        </a:p>
      </dgm:t>
    </dgm:pt>
    <dgm:pt modelId="{5F426386-0DB1-49EF-8E6B-C5E10139A000}" type="pres">
      <dgm:prSet presAssocID="{03A3E34D-7B0C-48C9-926F-0517C91CCE3D}" presName="dummy1a" presStyleCnt="0"/>
      <dgm:spPr/>
    </dgm:pt>
    <dgm:pt modelId="{201FC3C5-DDFB-48BB-B7D0-55AB33EB57CF}" type="pres">
      <dgm:prSet presAssocID="{03A3E34D-7B0C-48C9-926F-0517C91CCE3D}" presName="dummy1b" presStyleCnt="0"/>
      <dgm:spPr/>
    </dgm:pt>
    <dgm:pt modelId="{F3D8C5F8-1741-45B6-A99E-AB06C445D3FF}" type="pres">
      <dgm:prSet presAssocID="{03A3E34D-7B0C-48C9-926F-0517C91CCE3D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143A9-6EC5-4898-8E16-F7DA5F554BE6}" type="pres">
      <dgm:prSet presAssocID="{03A3E34D-7B0C-48C9-926F-0517C91CCE3D}" presName="wedge2" presStyleLbl="node1" presStyleIdx="1" presStyleCnt="6"/>
      <dgm:spPr/>
      <dgm:t>
        <a:bodyPr/>
        <a:lstStyle/>
        <a:p>
          <a:endParaRPr lang="en-US"/>
        </a:p>
      </dgm:t>
    </dgm:pt>
    <dgm:pt modelId="{EC08EB9B-D6BD-4DB7-AEA3-73768B9970D6}" type="pres">
      <dgm:prSet presAssocID="{03A3E34D-7B0C-48C9-926F-0517C91CCE3D}" presName="dummy2a" presStyleCnt="0"/>
      <dgm:spPr/>
    </dgm:pt>
    <dgm:pt modelId="{ADC680E7-507A-4866-A009-337A3528871F}" type="pres">
      <dgm:prSet presAssocID="{03A3E34D-7B0C-48C9-926F-0517C91CCE3D}" presName="dummy2b" presStyleCnt="0"/>
      <dgm:spPr/>
    </dgm:pt>
    <dgm:pt modelId="{BE24C412-1102-41A0-AE82-88318B8852B3}" type="pres">
      <dgm:prSet presAssocID="{03A3E34D-7B0C-48C9-926F-0517C91CCE3D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5698-752E-4B77-B139-C91C66A12CD7}" type="pres">
      <dgm:prSet presAssocID="{03A3E34D-7B0C-48C9-926F-0517C91CCE3D}" presName="wedge3" presStyleLbl="node1" presStyleIdx="2" presStyleCnt="6"/>
      <dgm:spPr/>
      <dgm:t>
        <a:bodyPr/>
        <a:lstStyle/>
        <a:p>
          <a:endParaRPr lang="en-US"/>
        </a:p>
      </dgm:t>
    </dgm:pt>
    <dgm:pt modelId="{7A4E2ED8-F9DD-43F7-B031-1C70D5A437E5}" type="pres">
      <dgm:prSet presAssocID="{03A3E34D-7B0C-48C9-926F-0517C91CCE3D}" presName="dummy3a" presStyleCnt="0"/>
      <dgm:spPr/>
    </dgm:pt>
    <dgm:pt modelId="{B76D28A7-4953-4119-9DB3-65C4A822DE91}" type="pres">
      <dgm:prSet presAssocID="{03A3E34D-7B0C-48C9-926F-0517C91CCE3D}" presName="dummy3b" presStyleCnt="0"/>
      <dgm:spPr/>
    </dgm:pt>
    <dgm:pt modelId="{BBBB28A3-3C0A-4F9A-9A94-1809F7055D21}" type="pres">
      <dgm:prSet presAssocID="{03A3E34D-7B0C-48C9-926F-0517C91CCE3D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B7776-80DB-4D8B-AA48-5B6DD5A24BC0}" type="pres">
      <dgm:prSet presAssocID="{03A3E34D-7B0C-48C9-926F-0517C91CCE3D}" presName="wedge4" presStyleLbl="node1" presStyleIdx="3" presStyleCnt="6"/>
      <dgm:spPr/>
      <dgm:t>
        <a:bodyPr/>
        <a:lstStyle/>
        <a:p>
          <a:endParaRPr lang="en-US"/>
        </a:p>
      </dgm:t>
    </dgm:pt>
    <dgm:pt modelId="{A0E8E7B2-1E6C-4ACC-A378-D697D2DE9E0E}" type="pres">
      <dgm:prSet presAssocID="{03A3E34D-7B0C-48C9-926F-0517C91CCE3D}" presName="dummy4a" presStyleCnt="0"/>
      <dgm:spPr/>
    </dgm:pt>
    <dgm:pt modelId="{2F6B9FAF-C568-4D45-BC72-DE7304D4252D}" type="pres">
      <dgm:prSet presAssocID="{03A3E34D-7B0C-48C9-926F-0517C91CCE3D}" presName="dummy4b" presStyleCnt="0"/>
      <dgm:spPr/>
    </dgm:pt>
    <dgm:pt modelId="{7A6667EC-B075-4D2A-819A-AD84F9ED2F6D}" type="pres">
      <dgm:prSet presAssocID="{03A3E34D-7B0C-48C9-926F-0517C91CCE3D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B8937-76EE-452B-9DD3-2917E1C0844E}" type="pres">
      <dgm:prSet presAssocID="{03A3E34D-7B0C-48C9-926F-0517C91CCE3D}" presName="wedge5" presStyleLbl="node1" presStyleIdx="4" presStyleCnt="6"/>
      <dgm:spPr/>
      <dgm:t>
        <a:bodyPr/>
        <a:lstStyle/>
        <a:p>
          <a:endParaRPr lang="en-US"/>
        </a:p>
      </dgm:t>
    </dgm:pt>
    <dgm:pt modelId="{AEAC7C0F-E175-4A5E-B8C0-BE2651023F7F}" type="pres">
      <dgm:prSet presAssocID="{03A3E34D-7B0C-48C9-926F-0517C91CCE3D}" presName="dummy5a" presStyleCnt="0"/>
      <dgm:spPr/>
    </dgm:pt>
    <dgm:pt modelId="{C913D1C2-870A-4086-9236-A8A0CF60EE19}" type="pres">
      <dgm:prSet presAssocID="{03A3E34D-7B0C-48C9-926F-0517C91CCE3D}" presName="dummy5b" presStyleCnt="0"/>
      <dgm:spPr/>
    </dgm:pt>
    <dgm:pt modelId="{29BA85AD-F2ED-4ABF-9741-847AB912784A}" type="pres">
      <dgm:prSet presAssocID="{03A3E34D-7B0C-48C9-926F-0517C91CCE3D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7847A-8F08-4F16-B8A3-08E0C4D8E43C}" type="pres">
      <dgm:prSet presAssocID="{03A3E34D-7B0C-48C9-926F-0517C91CCE3D}" presName="wedge6" presStyleLbl="node1" presStyleIdx="5" presStyleCnt="6"/>
      <dgm:spPr/>
      <dgm:t>
        <a:bodyPr/>
        <a:lstStyle/>
        <a:p>
          <a:endParaRPr lang="en-US"/>
        </a:p>
      </dgm:t>
    </dgm:pt>
    <dgm:pt modelId="{273E0460-B922-42ED-A3D8-42917D31D356}" type="pres">
      <dgm:prSet presAssocID="{03A3E34D-7B0C-48C9-926F-0517C91CCE3D}" presName="dummy6a" presStyleCnt="0"/>
      <dgm:spPr/>
    </dgm:pt>
    <dgm:pt modelId="{9F1B4F47-648A-4F30-BDE1-6809DCABA5A5}" type="pres">
      <dgm:prSet presAssocID="{03A3E34D-7B0C-48C9-926F-0517C91CCE3D}" presName="dummy6b" presStyleCnt="0"/>
      <dgm:spPr/>
    </dgm:pt>
    <dgm:pt modelId="{DA4EAA31-F99D-4A90-A59B-9782213B2F85}" type="pres">
      <dgm:prSet presAssocID="{03A3E34D-7B0C-48C9-926F-0517C91CCE3D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CB8E1-0468-4CF5-A628-68D53AA90005}" type="pres">
      <dgm:prSet presAssocID="{FBA19FBE-7922-4BD2-B25A-4C4AFA88A849}" presName="arrowWedge1" presStyleLbl="fgSibTrans2D1" presStyleIdx="0" presStyleCnt="6"/>
      <dgm:spPr/>
    </dgm:pt>
    <dgm:pt modelId="{07831BC9-8760-4EAB-B31F-55D133D7A23A}" type="pres">
      <dgm:prSet presAssocID="{6DEB41C2-4600-461D-A249-D18FD5D714AE}" presName="arrowWedge2" presStyleLbl="fgSibTrans2D1" presStyleIdx="1" presStyleCnt="6"/>
      <dgm:spPr/>
    </dgm:pt>
    <dgm:pt modelId="{B458B34E-763D-4910-9B47-DECD45AAB516}" type="pres">
      <dgm:prSet presAssocID="{4E107656-5BC9-4A10-904A-0825A2056321}" presName="arrowWedge3" presStyleLbl="fgSibTrans2D1" presStyleIdx="2" presStyleCnt="6"/>
      <dgm:spPr/>
    </dgm:pt>
    <dgm:pt modelId="{34243BAA-0A19-4288-9E95-B517A1369141}" type="pres">
      <dgm:prSet presAssocID="{BAD9B5EB-9D55-4279-AC15-93AC5208B611}" presName="arrowWedge4" presStyleLbl="fgSibTrans2D1" presStyleIdx="3" presStyleCnt="6"/>
      <dgm:spPr/>
    </dgm:pt>
    <dgm:pt modelId="{5C000A4E-139E-4CA7-BC3A-B45412C38034}" type="pres">
      <dgm:prSet presAssocID="{464ACE78-287F-4EF1-B13E-01AA111B2E44}" presName="arrowWedge5" presStyleLbl="fgSibTrans2D1" presStyleIdx="4" presStyleCnt="6"/>
      <dgm:spPr/>
    </dgm:pt>
    <dgm:pt modelId="{8FA9AEC0-3234-41E4-AF63-266FA34F1326}" type="pres">
      <dgm:prSet presAssocID="{0A3623C1-9D85-43BD-981A-538F1947E4DD}" presName="arrowWedge6" presStyleLbl="fgSibTrans2D1" presStyleIdx="5" presStyleCnt="6"/>
      <dgm:spPr/>
    </dgm:pt>
  </dgm:ptLst>
  <dgm:cxnLst>
    <dgm:cxn modelId="{B2073F21-CF33-4CFD-B5D9-D84FD539336D}" srcId="{03A3E34D-7B0C-48C9-926F-0517C91CCE3D}" destId="{858875BB-B1F8-46D0-8B4E-84C77181D33C}" srcOrd="3" destOrd="0" parTransId="{62E6CFA7-635A-4D6D-A0FF-4A8DD3DDFE6B}" sibTransId="{BAD9B5EB-9D55-4279-AC15-93AC5208B611}"/>
    <dgm:cxn modelId="{070B3F93-A2CC-463F-BDE2-70396933239F}" type="presOf" srcId="{AEEE8B26-8DEF-4E10-80F7-A6DD5353C739}" destId="{78ACFE69-0185-496D-AC98-EC61FE772487}" srcOrd="0" destOrd="0" presId="urn:microsoft.com/office/officeart/2005/8/layout/cycle8"/>
    <dgm:cxn modelId="{1D1DF13E-17A1-400E-A335-08C1E6CA9CE9}" srcId="{03A3E34D-7B0C-48C9-926F-0517C91CCE3D}" destId="{AEEE8B26-8DEF-4E10-80F7-A6DD5353C739}" srcOrd="0" destOrd="0" parTransId="{07E17BBC-444C-475F-ACC3-05795AD9DA9C}" sibTransId="{FBA19FBE-7922-4BD2-B25A-4C4AFA88A849}"/>
    <dgm:cxn modelId="{42A310AD-C02C-4DBD-95E8-A3BDEB1FB916}" type="presOf" srcId="{03A3E34D-7B0C-48C9-926F-0517C91CCE3D}" destId="{48AB822B-FA5F-4051-AAF5-459F93ADEC8C}" srcOrd="0" destOrd="0" presId="urn:microsoft.com/office/officeart/2005/8/layout/cycle8"/>
    <dgm:cxn modelId="{5929A1E5-21BF-4E6E-B0D7-0FAFA515AFE6}" type="presOf" srcId="{858875BB-B1F8-46D0-8B4E-84C77181D33C}" destId="{7A6667EC-B075-4D2A-819A-AD84F9ED2F6D}" srcOrd="1" destOrd="0" presId="urn:microsoft.com/office/officeart/2005/8/layout/cycle8"/>
    <dgm:cxn modelId="{D4563FD7-98FB-46C3-A3E7-30685519B334}" type="presOf" srcId="{858875BB-B1F8-46D0-8B4E-84C77181D33C}" destId="{E53B7776-80DB-4D8B-AA48-5B6DD5A24BC0}" srcOrd="0" destOrd="0" presId="urn:microsoft.com/office/officeart/2005/8/layout/cycle8"/>
    <dgm:cxn modelId="{E24EE594-0D0D-4B16-AB10-0F102749B0A0}" srcId="{03A3E34D-7B0C-48C9-926F-0517C91CCE3D}" destId="{332CB377-96CB-4942-A206-BC9B4FE2AF3F}" srcOrd="1" destOrd="0" parTransId="{1F959065-28E8-436E-A9CC-CE21C8191ED9}" sibTransId="{6DEB41C2-4600-461D-A249-D18FD5D714AE}"/>
    <dgm:cxn modelId="{500D42B0-3365-482F-B2D2-EACA169A15D8}" type="presOf" srcId="{332CB377-96CB-4942-A206-BC9B4FE2AF3F}" destId="{BE24C412-1102-41A0-AE82-88318B8852B3}" srcOrd="1" destOrd="0" presId="urn:microsoft.com/office/officeart/2005/8/layout/cycle8"/>
    <dgm:cxn modelId="{03DA3DA6-6109-49FF-B7E5-B1C34CDC6BD2}" type="presOf" srcId="{AEEE8B26-8DEF-4E10-80F7-A6DD5353C739}" destId="{F3D8C5F8-1741-45B6-A99E-AB06C445D3FF}" srcOrd="1" destOrd="0" presId="urn:microsoft.com/office/officeart/2005/8/layout/cycle8"/>
    <dgm:cxn modelId="{57433B2A-813C-4D71-A0F7-F220B796F094}" srcId="{03A3E34D-7B0C-48C9-926F-0517C91CCE3D}" destId="{77356209-9BDA-43D2-AE5C-0E3B1CC3DD1B}" srcOrd="5" destOrd="0" parTransId="{9F85ABDC-568F-4CD2-88C5-0808DE0AC375}" sibTransId="{0A3623C1-9D85-43BD-981A-538F1947E4DD}"/>
    <dgm:cxn modelId="{A94B73AB-1114-4EA9-9EA3-E57463692047}" type="presOf" srcId="{332CB377-96CB-4942-A206-BC9B4FE2AF3F}" destId="{AD4143A9-6EC5-4898-8E16-F7DA5F554BE6}" srcOrd="0" destOrd="0" presId="urn:microsoft.com/office/officeart/2005/8/layout/cycle8"/>
    <dgm:cxn modelId="{595F55E2-72CD-4713-B9F0-5864CE77BA79}" srcId="{03A3E34D-7B0C-48C9-926F-0517C91CCE3D}" destId="{A4B3C3AD-696D-4F97-878A-9A6BA540FC55}" srcOrd="2" destOrd="0" parTransId="{050EE1D9-9A87-4FE7-ABA6-A15AC42C9888}" sibTransId="{4E107656-5BC9-4A10-904A-0825A2056321}"/>
    <dgm:cxn modelId="{85B56D48-6CAE-4317-BA2B-653024F78706}" type="presOf" srcId="{ED7CF5CB-9AB7-40A6-AAC3-2921827FF6FC}" destId="{29BA85AD-F2ED-4ABF-9741-847AB912784A}" srcOrd="1" destOrd="0" presId="urn:microsoft.com/office/officeart/2005/8/layout/cycle8"/>
    <dgm:cxn modelId="{14BC14BB-FA21-4124-A267-37A00516CEF3}" type="presOf" srcId="{A4B3C3AD-696D-4F97-878A-9A6BA540FC55}" destId="{BBBB28A3-3C0A-4F9A-9A94-1809F7055D21}" srcOrd="1" destOrd="0" presId="urn:microsoft.com/office/officeart/2005/8/layout/cycle8"/>
    <dgm:cxn modelId="{E225E496-229D-47CB-9FA9-3EC3FCC71678}" type="presOf" srcId="{77356209-9BDA-43D2-AE5C-0E3B1CC3DD1B}" destId="{F687847A-8F08-4F16-B8A3-08E0C4D8E43C}" srcOrd="0" destOrd="0" presId="urn:microsoft.com/office/officeart/2005/8/layout/cycle8"/>
    <dgm:cxn modelId="{C4571CB5-6499-42E8-9524-4A3342B99C3B}" type="presOf" srcId="{77356209-9BDA-43D2-AE5C-0E3B1CC3DD1B}" destId="{DA4EAA31-F99D-4A90-A59B-9782213B2F85}" srcOrd="1" destOrd="0" presId="urn:microsoft.com/office/officeart/2005/8/layout/cycle8"/>
    <dgm:cxn modelId="{A03EA9B2-D121-43D2-BD71-5B407C904EF0}" type="presOf" srcId="{A4B3C3AD-696D-4F97-878A-9A6BA540FC55}" destId="{D0745698-752E-4B77-B139-C91C66A12CD7}" srcOrd="0" destOrd="0" presId="urn:microsoft.com/office/officeart/2005/8/layout/cycle8"/>
    <dgm:cxn modelId="{83539C66-D1C9-4DA2-AC75-30D895BC40DE}" type="presOf" srcId="{ED7CF5CB-9AB7-40A6-AAC3-2921827FF6FC}" destId="{055B8937-76EE-452B-9DD3-2917E1C0844E}" srcOrd="0" destOrd="0" presId="urn:microsoft.com/office/officeart/2005/8/layout/cycle8"/>
    <dgm:cxn modelId="{876AE8D4-5B09-4030-84B4-F8FDA0426426}" srcId="{03A3E34D-7B0C-48C9-926F-0517C91CCE3D}" destId="{ED7CF5CB-9AB7-40A6-AAC3-2921827FF6FC}" srcOrd="4" destOrd="0" parTransId="{890E2E37-9978-4662-B6ED-19A930CAE198}" sibTransId="{464ACE78-287F-4EF1-B13E-01AA111B2E44}"/>
    <dgm:cxn modelId="{9A8CE734-8757-4DEC-BFF0-B0991B9E3183}" type="presParOf" srcId="{48AB822B-FA5F-4051-AAF5-459F93ADEC8C}" destId="{78ACFE69-0185-496D-AC98-EC61FE772487}" srcOrd="0" destOrd="0" presId="urn:microsoft.com/office/officeart/2005/8/layout/cycle8"/>
    <dgm:cxn modelId="{4BBAB3D9-DC52-4AC3-AAE6-F12B4EC2CBE2}" type="presParOf" srcId="{48AB822B-FA5F-4051-AAF5-459F93ADEC8C}" destId="{5F426386-0DB1-49EF-8E6B-C5E10139A000}" srcOrd="1" destOrd="0" presId="urn:microsoft.com/office/officeart/2005/8/layout/cycle8"/>
    <dgm:cxn modelId="{F5FBC7B4-9532-406B-AE67-D3F0ED91C69B}" type="presParOf" srcId="{48AB822B-FA5F-4051-AAF5-459F93ADEC8C}" destId="{201FC3C5-DDFB-48BB-B7D0-55AB33EB57CF}" srcOrd="2" destOrd="0" presId="urn:microsoft.com/office/officeart/2005/8/layout/cycle8"/>
    <dgm:cxn modelId="{17D54845-F161-4B02-A167-2380E4DAB019}" type="presParOf" srcId="{48AB822B-FA5F-4051-AAF5-459F93ADEC8C}" destId="{F3D8C5F8-1741-45B6-A99E-AB06C445D3FF}" srcOrd="3" destOrd="0" presId="urn:microsoft.com/office/officeart/2005/8/layout/cycle8"/>
    <dgm:cxn modelId="{BA84223D-4EDD-481E-9155-79C5579A90C3}" type="presParOf" srcId="{48AB822B-FA5F-4051-AAF5-459F93ADEC8C}" destId="{AD4143A9-6EC5-4898-8E16-F7DA5F554BE6}" srcOrd="4" destOrd="0" presId="urn:microsoft.com/office/officeart/2005/8/layout/cycle8"/>
    <dgm:cxn modelId="{37EE4FC8-5218-4354-AF86-5F9ADE664F0F}" type="presParOf" srcId="{48AB822B-FA5F-4051-AAF5-459F93ADEC8C}" destId="{EC08EB9B-D6BD-4DB7-AEA3-73768B9970D6}" srcOrd="5" destOrd="0" presId="urn:microsoft.com/office/officeart/2005/8/layout/cycle8"/>
    <dgm:cxn modelId="{9CD26A39-3F52-48E8-896E-249E1701F1CE}" type="presParOf" srcId="{48AB822B-FA5F-4051-AAF5-459F93ADEC8C}" destId="{ADC680E7-507A-4866-A009-337A3528871F}" srcOrd="6" destOrd="0" presId="urn:microsoft.com/office/officeart/2005/8/layout/cycle8"/>
    <dgm:cxn modelId="{EA8B38F0-208B-43EA-9C3F-390B27B3EA44}" type="presParOf" srcId="{48AB822B-FA5F-4051-AAF5-459F93ADEC8C}" destId="{BE24C412-1102-41A0-AE82-88318B8852B3}" srcOrd="7" destOrd="0" presId="urn:microsoft.com/office/officeart/2005/8/layout/cycle8"/>
    <dgm:cxn modelId="{4947EBD2-D438-419C-86D9-2ECBEF156558}" type="presParOf" srcId="{48AB822B-FA5F-4051-AAF5-459F93ADEC8C}" destId="{D0745698-752E-4B77-B139-C91C66A12CD7}" srcOrd="8" destOrd="0" presId="urn:microsoft.com/office/officeart/2005/8/layout/cycle8"/>
    <dgm:cxn modelId="{28A0D85B-307C-4EAC-B09A-F816CF25150F}" type="presParOf" srcId="{48AB822B-FA5F-4051-AAF5-459F93ADEC8C}" destId="{7A4E2ED8-F9DD-43F7-B031-1C70D5A437E5}" srcOrd="9" destOrd="0" presId="urn:microsoft.com/office/officeart/2005/8/layout/cycle8"/>
    <dgm:cxn modelId="{C9CABE2D-F4B2-40FF-92D2-F54B6E22A6B5}" type="presParOf" srcId="{48AB822B-FA5F-4051-AAF5-459F93ADEC8C}" destId="{B76D28A7-4953-4119-9DB3-65C4A822DE91}" srcOrd="10" destOrd="0" presId="urn:microsoft.com/office/officeart/2005/8/layout/cycle8"/>
    <dgm:cxn modelId="{D0A13956-99EC-4BC7-BFA1-DB8FB0505A71}" type="presParOf" srcId="{48AB822B-FA5F-4051-AAF5-459F93ADEC8C}" destId="{BBBB28A3-3C0A-4F9A-9A94-1809F7055D21}" srcOrd="11" destOrd="0" presId="urn:microsoft.com/office/officeart/2005/8/layout/cycle8"/>
    <dgm:cxn modelId="{574E64E4-5958-4FD3-9BDC-3E51B0D84D37}" type="presParOf" srcId="{48AB822B-FA5F-4051-AAF5-459F93ADEC8C}" destId="{E53B7776-80DB-4D8B-AA48-5B6DD5A24BC0}" srcOrd="12" destOrd="0" presId="urn:microsoft.com/office/officeart/2005/8/layout/cycle8"/>
    <dgm:cxn modelId="{BD0BADC8-A4EC-4763-A7D8-ACAD105FCD1D}" type="presParOf" srcId="{48AB822B-FA5F-4051-AAF5-459F93ADEC8C}" destId="{A0E8E7B2-1E6C-4ACC-A378-D697D2DE9E0E}" srcOrd="13" destOrd="0" presId="urn:microsoft.com/office/officeart/2005/8/layout/cycle8"/>
    <dgm:cxn modelId="{541861CA-5390-4E50-ADBF-18521153A6C1}" type="presParOf" srcId="{48AB822B-FA5F-4051-AAF5-459F93ADEC8C}" destId="{2F6B9FAF-C568-4D45-BC72-DE7304D4252D}" srcOrd="14" destOrd="0" presId="urn:microsoft.com/office/officeart/2005/8/layout/cycle8"/>
    <dgm:cxn modelId="{0E290FD7-1713-4BFB-B876-67D4EE38D79D}" type="presParOf" srcId="{48AB822B-FA5F-4051-AAF5-459F93ADEC8C}" destId="{7A6667EC-B075-4D2A-819A-AD84F9ED2F6D}" srcOrd="15" destOrd="0" presId="urn:microsoft.com/office/officeart/2005/8/layout/cycle8"/>
    <dgm:cxn modelId="{5BF476C2-DD02-4CFA-A7AA-C84A27E47834}" type="presParOf" srcId="{48AB822B-FA5F-4051-AAF5-459F93ADEC8C}" destId="{055B8937-76EE-452B-9DD3-2917E1C0844E}" srcOrd="16" destOrd="0" presId="urn:microsoft.com/office/officeart/2005/8/layout/cycle8"/>
    <dgm:cxn modelId="{2E9CD6F8-024A-49B1-B6B7-D0446A16FC77}" type="presParOf" srcId="{48AB822B-FA5F-4051-AAF5-459F93ADEC8C}" destId="{AEAC7C0F-E175-4A5E-B8C0-BE2651023F7F}" srcOrd="17" destOrd="0" presId="urn:microsoft.com/office/officeart/2005/8/layout/cycle8"/>
    <dgm:cxn modelId="{F5A3CC8A-60DE-48B3-8FDC-73BD08C24473}" type="presParOf" srcId="{48AB822B-FA5F-4051-AAF5-459F93ADEC8C}" destId="{C913D1C2-870A-4086-9236-A8A0CF60EE19}" srcOrd="18" destOrd="0" presId="urn:microsoft.com/office/officeart/2005/8/layout/cycle8"/>
    <dgm:cxn modelId="{A3228B88-27C2-45D8-A117-2BD791BDF33D}" type="presParOf" srcId="{48AB822B-FA5F-4051-AAF5-459F93ADEC8C}" destId="{29BA85AD-F2ED-4ABF-9741-847AB912784A}" srcOrd="19" destOrd="0" presId="urn:microsoft.com/office/officeart/2005/8/layout/cycle8"/>
    <dgm:cxn modelId="{517AFF1A-30A0-43DA-9A90-ED48C8FC3DE4}" type="presParOf" srcId="{48AB822B-FA5F-4051-AAF5-459F93ADEC8C}" destId="{F687847A-8F08-4F16-B8A3-08E0C4D8E43C}" srcOrd="20" destOrd="0" presId="urn:microsoft.com/office/officeart/2005/8/layout/cycle8"/>
    <dgm:cxn modelId="{51C9E4B5-7D82-40D4-9F9D-C4F73BBE8FD8}" type="presParOf" srcId="{48AB822B-FA5F-4051-AAF5-459F93ADEC8C}" destId="{273E0460-B922-42ED-A3D8-42917D31D356}" srcOrd="21" destOrd="0" presId="urn:microsoft.com/office/officeart/2005/8/layout/cycle8"/>
    <dgm:cxn modelId="{FE5E2137-AA63-4F36-BCDD-DF068880987A}" type="presParOf" srcId="{48AB822B-FA5F-4051-AAF5-459F93ADEC8C}" destId="{9F1B4F47-648A-4F30-BDE1-6809DCABA5A5}" srcOrd="22" destOrd="0" presId="urn:microsoft.com/office/officeart/2005/8/layout/cycle8"/>
    <dgm:cxn modelId="{DD9D52B8-DB11-4249-97FD-F9B1CA364085}" type="presParOf" srcId="{48AB822B-FA5F-4051-AAF5-459F93ADEC8C}" destId="{DA4EAA31-F99D-4A90-A59B-9782213B2F85}" srcOrd="23" destOrd="0" presId="urn:microsoft.com/office/officeart/2005/8/layout/cycle8"/>
    <dgm:cxn modelId="{A6596E58-EFB5-4C19-97C7-2FDCA785548F}" type="presParOf" srcId="{48AB822B-FA5F-4051-AAF5-459F93ADEC8C}" destId="{5E3CB8E1-0468-4CF5-A628-68D53AA90005}" srcOrd="24" destOrd="0" presId="urn:microsoft.com/office/officeart/2005/8/layout/cycle8"/>
    <dgm:cxn modelId="{3AECDAB2-BC6B-4408-914D-CC89DB8915AF}" type="presParOf" srcId="{48AB822B-FA5F-4051-AAF5-459F93ADEC8C}" destId="{07831BC9-8760-4EAB-B31F-55D133D7A23A}" srcOrd="25" destOrd="0" presId="urn:microsoft.com/office/officeart/2005/8/layout/cycle8"/>
    <dgm:cxn modelId="{DA972E37-506A-4F00-B470-7077CCBD3339}" type="presParOf" srcId="{48AB822B-FA5F-4051-AAF5-459F93ADEC8C}" destId="{B458B34E-763D-4910-9B47-DECD45AAB516}" srcOrd="26" destOrd="0" presId="urn:microsoft.com/office/officeart/2005/8/layout/cycle8"/>
    <dgm:cxn modelId="{98EB19DA-DDDC-4D58-9D63-72E169FA0E69}" type="presParOf" srcId="{48AB822B-FA5F-4051-AAF5-459F93ADEC8C}" destId="{34243BAA-0A19-4288-9E95-B517A1369141}" srcOrd="27" destOrd="0" presId="urn:microsoft.com/office/officeart/2005/8/layout/cycle8"/>
    <dgm:cxn modelId="{600D535F-043C-4637-8F86-1FBF396CD75F}" type="presParOf" srcId="{48AB822B-FA5F-4051-AAF5-459F93ADEC8C}" destId="{5C000A4E-139E-4CA7-BC3A-B45412C38034}" srcOrd="28" destOrd="0" presId="urn:microsoft.com/office/officeart/2005/8/layout/cycle8"/>
    <dgm:cxn modelId="{B24AD3E3-84A9-45BE-B889-9B0ABC88BA3E}" type="presParOf" srcId="{48AB822B-FA5F-4051-AAF5-459F93ADEC8C}" destId="{8FA9AEC0-3234-41E4-AF63-266FA34F1326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A3E34D-7B0C-48C9-926F-0517C91CCE3D}" type="doc">
      <dgm:prSet loTypeId="urn:microsoft.com/office/officeart/2005/8/layout/cycle8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EE8B26-8DEF-4E10-80F7-A6DD5353C739}">
      <dgm:prSet phldrT="[Text]" custT="1"/>
      <dgm:spPr/>
      <dgm:t>
        <a:bodyPr/>
        <a:lstStyle/>
        <a:p>
          <a:r>
            <a:rPr lang="en-US" sz="1800" dirty="0" smtClean="0"/>
            <a:t>Collect language data</a:t>
          </a:r>
          <a:endParaRPr lang="en-US" sz="1800" dirty="0"/>
        </a:p>
      </dgm:t>
    </dgm:pt>
    <dgm:pt modelId="{07E17BBC-444C-475F-ACC3-05795AD9DA9C}" type="parTrans" cxnId="{1D1DF13E-17A1-400E-A335-08C1E6CA9CE9}">
      <dgm:prSet/>
      <dgm:spPr/>
      <dgm:t>
        <a:bodyPr/>
        <a:lstStyle/>
        <a:p>
          <a:endParaRPr lang="en-US"/>
        </a:p>
      </dgm:t>
    </dgm:pt>
    <dgm:pt modelId="{FBA19FBE-7922-4BD2-B25A-4C4AFA88A849}" type="sibTrans" cxnId="{1D1DF13E-17A1-400E-A335-08C1E6CA9CE9}">
      <dgm:prSet/>
      <dgm:spPr/>
      <dgm:t>
        <a:bodyPr/>
        <a:lstStyle/>
        <a:p>
          <a:endParaRPr lang="en-US"/>
        </a:p>
      </dgm:t>
    </dgm:pt>
    <dgm:pt modelId="{332CB377-96CB-4942-A206-BC9B4FE2AF3F}">
      <dgm:prSet phldrT="[Text]" custT="1"/>
      <dgm:spPr/>
      <dgm:t>
        <a:bodyPr/>
        <a:lstStyle/>
        <a:p>
          <a:r>
            <a:rPr lang="en-US" sz="1600" dirty="0" smtClean="0"/>
            <a:t>Analyze language data for different linguistic topics</a:t>
          </a:r>
          <a:endParaRPr lang="en-US" sz="1600" dirty="0"/>
        </a:p>
      </dgm:t>
    </dgm:pt>
    <dgm:pt modelId="{1F959065-28E8-436E-A9CC-CE21C8191ED9}" type="parTrans" cxnId="{E24EE594-0D0D-4B16-AB10-0F102749B0A0}">
      <dgm:prSet/>
      <dgm:spPr/>
      <dgm:t>
        <a:bodyPr/>
        <a:lstStyle/>
        <a:p>
          <a:endParaRPr lang="en-US"/>
        </a:p>
      </dgm:t>
    </dgm:pt>
    <dgm:pt modelId="{6DEB41C2-4600-461D-A249-D18FD5D714AE}" type="sibTrans" cxnId="{E24EE594-0D0D-4B16-AB10-0F102749B0A0}">
      <dgm:prSet/>
      <dgm:spPr/>
      <dgm:t>
        <a:bodyPr/>
        <a:lstStyle/>
        <a:p>
          <a:endParaRPr lang="en-US"/>
        </a:p>
      </dgm:t>
    </dgm:pt>
    <dgm:pt modelId="{A4B3C3AD-696D-4F97-878A-9A6BA540FC55}">
      <dgm:prSet phldrT="[Text]" custT="1"/>
      <dgm:spPr/>
      <dgm:t>
        <a:bodyPr/>
        <a:lstStyle/>
        <a:p>
          <a:endParaRPr lang="en-US" sz="1600" dirty="0"/>
        </a:p>
      </dgm:t>
    </dgm:pt>
    <dgm:pt modelId="{050EE1D9-9A87-4FE7-ABA6-A15AC42C9888}" type="parTrans" cxnId="{595F55E2-72CD-4713-B9F0-5864CE77BA79}">
      <dgm:prSet/>
      <dgm:spPr/>
      <dgm:t>
        <a:bodyPr/>
        <a:lstStyle/>
        <a:p>
          <a:endParaRPr lang="en-US"/>
        </a:p>
      </dgm:t>
    </dgm:pt>
    <dgm:pt modelId="{4E107656-5BC9-4A10-904A-0825A2056321}" type="sibTrans" cxnId="{595F55E2-72CD-4713-B9F0-5864CE77BA79}">
      <dgm:prSet/>
      <dgm:spPr/>
      <dgm:t>
        <a:bodyPr/>
        <a:lstStyle/>
        <a:p>
          <a:endParaRPr lang="en-US"/>
        </a:p>
      </dgm:t>
    </dgm:pt>
    <dgm:pt modelId="{858875BB-B1F8-46D0-8B4E-84C77181D33C}">
      <dgm:prSet phldrT="[Text]" custT="1"/>
      <dgm:spPr/>
      <dgm:t>
        <a:bodyPr/>
        <a:lstStyle/>
        <a:p>
          <a:endParaRPr lang="en-US" sz="1600" dirty="0"/>
        </a:p>
      </dgm:t>
    </dgm:pt>
    <dgm:pt modelId="{62E6CFA7-635A-4D6D-A0FF-4A8DD3DDFE6B}" type="parTrans" cxnId="{B2073F21-CF33-4CFD-B5D9-D84FD539336D}">
      <dgm:prSet/>
      <dgm:spPr/>
      <dgm:t>
        <a:bodyPr/>
        <a:lstStyle/>
        <a:p>
          <a:endParaRPr lang="en-US"/>
        </a:p>
      </dgm:t>
    </dgm:pt>
    <dgm:pt modelId="{BAD9B5EB-9D55-4279-AC15-93AC5208B611}" type="sibTrans" cxnId="{B2073F21-CF33-4CFD-B5D9-D84FD539336D}">
      <dgm:prSet/>
      <dgm:spPr/>
      <dgm:t>
        <a:bodyPr/>
        <a:lstStyle/>
        <a:p>
          <a:endParaRPr lang="en-US"/>
        </a:p>
      </dgm:t>
    </dgm:pt>
    <dgm:pt modelId="{ED7CF5CB-9AB7-40A6-AAC3-2921827FF6FC}">
      <dgm:prSet phldrT="[Text]" custT="1"/>
      <dgm:spPr/>
      <dgm:t>
        <a:bodyPr/>
        <a:lstStyle/>
        <a:p>
          <a:endParaRPr lang="en-US" sz="1600" dirty="0"/>
        </a:p>
      </dgm:t>
    </dgm:pt>
    <dgm:pt modelId="{890E2E37-9978-4662-B6ED-19A930CAE198}" type="parTrans" cxnId="{876AE8D4-5B09-4030-84B4-F8FDA0426426}">
      <dgm:prSet/>
      <dgm:spPr/>
      <dgm:t>
        <a:bodyPr/>
        <a:lstStyle/>
        <a:p>
          <a:endParaRPr lang="en-US"/>
        </a:p>
      </dgm:t>
    </dgm:pt>
    <dgm:pt modelId="{464ACE78-287F-4EF1-B13E-01AA111B2E44}" type="sibTrans" cxnId="{876AE8D4-5B09-4030-84B4-F8FDA0426426}">
      <dgm:prSet/>
      <dgm:spPr/>
      <dgm:t>
        <a:bodyPr/>
        <a:lstStyle/>
        <a:p>
          <a:endParaRPr lang="en-US"/>
        </a:p>
      </dgm:t>
    </dgm:pt>
    <dgm:pt modelId="{77356209-9BDA-43D2-AE5C-0E3B1CC3DD1B}">
      <dgm:prSet custT="1"/>
      <dgm:spPr/>
      <dgm:t>
        <a:bodyPr/>
        <a:lstStyle/>
        <a:p>
          <a:endParaRPr lang="en-US" sz="1600" dirty="0"/>
        </a:p>
      </dgm:t>
    </dgm:pt>
    <dgm:pt modelId="{0A3623C1-9D85-43BD-981A-538F1947E4DD}" type="sibTrans" cxnId="{57433B2A-813C-4D71-A0F7-F220B796F094}">
      <dgm:prSet/>
      <dgm:spPr/>
      <dgm:t>
        <a:bodyPr/>
        <a:lstStyle/>
        <a:p>
          <a:endParaRPr lang="en-US"/>
        </a:p>
      </dgm:t>
    </dgm:pt>
    <dgm:pt modelId="{9F85ABDC-568F-4CD2-88C5-0808DE0AC375}" type="parTrans" cxnId="{57433B2A-813C-4D71-A0F7-F220B796F094}">
      <dgm:prSet/>
      <dgm:spPr/>
      <dgm:t>
        <a:bodyPr/>
        <a:lstStyle/>
        <a:p>
          <a:endParaRPr lang="en-US"/>
        </a:p>
      </dgm:t>
    </dgm:pt>
    <dgm:pt modelId="{48AB822B-FA5F-4051-AAF5-459F93ADEC8C}" type="pres">
      <dgm:prSet presAssocID="{03A3E34D-7B0C-48C9-926F-0517C91CCE3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ACFE69-0185-496D-AC98-EC61FE772487}" type="pres">
      <dgm:prSet presAssocID="{03A3E34D-7B0C-48C9-926F-0517C91CCE3D}" presName="wedge1" presStyleLbl="node1" presStyleIdx="0" presStyleCnt="6"/>
      <dgm:spPr/>
      <dgm:t>
        <a:bodyPr/>
        <a:lstStyle/>
        <a:p>
          <a:endParaRPr lang="en-US"/>
        </a:p>
      </dgm:t>
    </dgm:pt>
    <dgm:pt modelId="{5F426386-0DB1-49EF-8E6B-C5E10139A000}" type="pres">
      <dgm:prSet presAssocID="{03A3E34D-7B0C-48C9-926F-0517C91CCE3D}" presName="dummy1a" presStyleCnt="0"/>
      <dgm:spPr/>
    </dgm:pt>
    <dgm:pt modelId="{201FC3C5-DDFB-48BB-B7D0-55AB33EB57CF}" type="pres">
      <dgm:prSet presAssocID="{03A3E34D-7B0C-48C9-926F-0517C91CCE3D}" presName="dummy1b" presStyleCnt="0"/>
      <dgm:spPr/>
    </dgm:pt>
    <dgm:pt modelId="{F3D8C5F8-1741-45B6-A99E-AB06C445D3FF}" type="pres">
      <dgm:prSet presAssocID="{03A3E34D-7B0C-48C9-926F-0517C91CCE3D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143A9-6EC5-4898-8E16-F7DA5F554BE6}" type="pres">
      <dgm:prSet presAssocID="{03A3E34D-7B0C-48C9-926F-0517C91CCE3D}" presName="wedge2" presStyleLbl="node1" presStyleIdx="1" presStyleCnt="6"/>
      <dgm:spPr/>
      <dgm:t>
        <a:bodyPr/>
        <a:lstStyle/>
        <a:p>
          <a:endParaRPr lang="en-US"/>
        </a:p>
      </dgm:t>
    </dgm:pt>
    <dgm:pt modelId="{EC08EB9B-D6BD-4DB7-AEA3-73768B9970D6}" type="pres">
      <dgm:prSet presAssocID="{03A3E34D-7B0C-48C9-926F-0517C91CCE3D}" presName="dummy2a" presStyleCnt="0"/>
      <dgm:spPr/>
    </dgm:pt>
    <dgm:pt modelId="{ADC680E7-507A-4866-A009-337A3528871F}" type="pres">
      <dgm:prSet presAssocID="{03A3E34D-7B0C-48C9-926F-0517C91CCE3D}" presName="dummy2b" presStyleCnt="0"/>
      <dgm:spPr/>
    </dgm:pt>
    <dgm:pt modelId="{BE24C412-1102-41A0-AE82-88318B8852B3}" type="pres">
      <dgm:prSet presAssocID="{03A3E34D-7B0C-48C9-926F-0517C91CCE3D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5698-752E-4B77-B139-C91C66A12CD7}" type="pres">
      <dgm:prSet presAssocID="{03A3E34D-7B0C-48C9-926F-0517C91CCE3D}" presName="wedge3" presStyleLbl="node1" presStyleIdx="2" presStyleCnt="6"/>
      <dgm:spPr/>
      <dgm:t>
        <a:bodyPr/>
        <a:lstStyle/>
        <a:p>
          <a:endParaRPr lang="en-US"/>
        </a:p>
      </dgm:t>
    </dgm:pt>
    <dgm:pt modelId="{7A4E2ED8-F9DD-43F7-B031-1C70D5A437E5}" type="pres">
      <dgm:prSet presAssocID="{03A3E34D-7B0C-48C9-926F-0517C91CCE3D}" presName="dummy3a" presStyleCnt="0"/>
      <dgm:spPr/>
    </dgm:pt>
    <dgm:pt modelId="{B76D28A7-4953-4119-9DB3-65C4A822DE91}" type="pres">
      <dgm:prSet presAssocID="{03A3E34D-7B0C-48C9-926F-0517C91CCE3D}" presName="dummy3b" presStyleCnt="0"/>
      <dgm:spPr/>
    </dgm:pt>
    <dgm:pt modelId="{BBBB28A3-3C0A-4F9A-9A94-1809F7055D21}" type="pres">
      <dgm:prSet presAssocID="{03A3E34D-7B0C-48C9-926F-0517C91CCE3D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B7776-80DB-4D8B-AA48-5B6DD5A24BC0}" type="pres">
      <dgm:prSet presAssocID="{03A3E34D-7B0C-48C9-926F-0517C91CCE3D}" presName="wedge4" presStyleLbl="node1" presStyleIdx="3" presStyleCnt="6"/>
      <dgm:spPr/>
      <dgm:t>
        <a:bodyPr/>
        <a:lstStyle/>
        <a:p>
          <a:endParaRPr lang="en-US"/>
        </a:p>
      </dgm:t>
    </dgm:pt>
    <dgm:pt modelId="{A0E8E7B2-1E6C-4ACC-A378-D697D2DE9E0E}" type="pres">
      <dgm:prSet presAssocID="{03A3E34D-7B0C-48C9-926F-0517C91CCE3D}" presName="dummy4a" presStyleCnt="0"/>
      <dgm:spPr/>
    </dgm:pt>
    <dgm:pt modelId="{2F6B9FAF-C568-4D45-BC72-DE7304D4252D}" type="pres">
      <dgm:prSet presAssocID="{03A3E34D-7B0C-48C9-926F-0517C91CCE3D}" presName="dummy4b" presStyleCnt="0"/>
      <dgm:spPr/>
    </dgm:pt>
    <dgm:pt modelId="{7A6667EC-B075-4D2A-819A-AD84F9ED2F6D}" type="pres">
      <dgm:prSet presAssocID="{03A3E34D-7B0C-48C9-926F-0517C91CCE3D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B8937-76EE-452B-9DD3-2917E1C0844E}" type="pres">
      <dgm:prSet presAssocID="{03A3E34D-7B0C-48C9-926F-0517C91CCE3D}" presName="wedge5" presStyleLbl="node1" presStyleIdx="4" presStyleCnt="6"/>
      <dgm:spPr/>
      <dgm:t>
        <a:bodyPr/>
        <a:lstStyle/>
        <a:p>
          <a:endParaRPr lang="en-US"/>
        </a:p>
      </dgm:t>
    </dgm:pt>
    <dgm:pt modelId="{AEAC7C0F-E175-4A5E-B8C0-BE2651023F7F}" type="pres">
      <dgm:prSet presAssocID="{03A3E34D-7B0C-48C9-926F-0517C91CCE3D}" presName="dummy5a" presStyleCnt="0"/>
      <dgm:spPr/>
    </dgm:pt>
    <dgm:pt modelId="{C913D1C2-870A-4086-9236-A8A0CF60EE19}" type="pres">
      <dgm:prSet presAssocID="{03A3E34D-7B0C-48C9-926F-0517C91CCE3D}" presName="dummy5b" presStyleCnt="0"/>
      <dgm:spPr/>
    </dgm:pt>
    <dgm:pt modelId="{29BA85AD-F2ED-4ABF-9741-847AB912784A}" type="pres">
      <dgm:prSet presAssocID="{03A3E34D-7B0C-48C9-926F-0517C91CCE3D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7847A-8F08-4F16-B8A3-08E0C4D8E43C}" type="pres">
      <dgm:prSet presAssocID="{03A3E34D-7B0C-48C9-926F-0517C91CCE3D}" presName="wedge6" presStyleLbl="node1" presStyleIdx="5" presStyleCnt="6"/>
      <dgm:spPr/>
      <dgm:t>
        <a:bodyPr/>
        <a:lstStyle/>
        <a:p>
          <a:endParaRPr lang="en-US"/>
        </a:p>
      </dgm:t>
    </dgm:pt>
    <dgm:pt modelId="{273E0460-B922-42ED-A3D8-42917D31D356}" type="pres">
      <dgm:prSet presAssocID="{03A3E34D-7B0C-48C9-926F-0517C91CCE3D}" presName="dummy6a" presStyleCnt="0"/>
      <dgm:spPr/>
    </dgm:pt>
    <dgm:pt modelId="{9F1B4F47-648A-4F30-BDE1-6809DCABA5A5}" type="pres">
      <dgm:prSet presAssocID="{03A3E34D-7B0C-48C9-926F-0517C91CCE3D}" presName="dummy6b" presStyleCnt="0"/>
      <dgm:spPr/>
    </dgm:pt>
    <dgm:pt modelId="{DA4EAA31-F99D-4A90-A59B-9782213B2F85}" type="pres">
      <dgm:prSet presAssocID="{03A3E34D-7B0C-48C9-926F-0517C91CCE3D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CB8E1-0468-4CF5-A628-68D53AA90005}" type="pres">
      <dgm:prSet presAssocID="{FBA19FBE-7922-4BD2-B25A-4C4AFA88A849}" presName="arrowWedge1" presStyleLbl="fgSibTrans2D1" presStyleIdx="0" presStyleCnt="6"/>
      <dgm:spPr/>
    </dgm:pt>
    <dgm:pt modelId="{07831BC9-8760-4EAB-B31F-55D133D7A23A}" type="pres">
      <dgm:prSet presAssocID="{6DEB41C2-4600-461D-A249-D18FD5D714AE}" presName="arrowWedge2" presStyleLbl="fgSibTrans2D1" presStyleIdx="1" presStyleCnt="6"/>
      <dgm:spPr/>
    </dgm:pt>
    <dgm:pt modelId="{B458B34E-763D-4910-9B47-DECD45AAB516}" type="pres">
      <dgm:prSet presAssocID="{4E107656-5BC9-4A10-904A-0825A2056321}" presName="arrowWedge3" presStyleLbl="fgSibTrans2D1" presStyleIdx="2" presStyleCnt="6"/>
      <dgm:spPr/>
    </dgm:pt>
    <dgm:pt modelId="{34243BAA-0A19-4288-9E95-B517A1369141}" type="pres">
      <dgm:prSet presAssocID="{BAD9B5EB-9D55-4279-AC15-93AC5208B611}" presName="arrowWedge4" presStyleLbl="fgSibTrans2D1" presStyleIdx="3" presStyleCnt="6"/>
      <dgm:spPr/>
    </dgm:pt>
    <dgm:pt modelId="{5C000A4E-139E-4CA7-BC3A-B45412C38034}" type="pres">
      <dgm:prSet presAssocID="{464ACE78-287F-4EF1-B13E-01AA111B2E44}" presName="arrowWedge5" presStyleLbl="fgSibTrans2D1" presStyleIdx="4" presStyleCnt="6"/>
      <dgm:spPr/>
    </dgm:pt>
    <dgm:pt modelId="{8FA9AEC0-3234-41E4-AF63-266FA34F1326}" type="pres">
      <dgm:prSet presAssocID="{0A3623C1-9D85-43BD-981A-538F1947E4DD}" presName="arrowWedge6" presStyleLbl="fgSibTrans2D1" presStyleIdx="5" presStyleCnt="6"/>
      <dgm:spPr/>
    </dgm:pt>
  </dgm:ptLst>
  <dgm:cxnLst>
    <dgm:cxn modelId="{B2073F21-CF33-4CFD-B5D9-D84FD539336D}" srcId="{03A3E34D-7B0C-48C9-926F-0517C91CCE3D}" destId="{858875BB-B1F8-46D0-8B4E-84C77181D33C}" srcOrd="3" destOrd="0" parTransId="{62E6CFA7-635A-4D6D-A0FF-4A8DD3DDFE6B}" sibTransId="{BAD9B5EB-9D55-4279-AC15-93AC5208B611}"/>
    <dgm:cxn modelId="{070B3F93-A2CC-463F-BDE2-70396933239F}" type="presOf" srcId="{AEEE8B26-8DEF-4E10-80F7-A6DD5353C739}" destId="{78ACFE69-0185-496D-AC98-EC61FE772487}" srcOrd="0" destOrd="0" presId="urn:microsoft.com/office/officeart/2005/8/layout/cycle8"/>
    <dgm:cxn modelId="{1D1DF13E-17A1-400E-A335-08C1E6CA9CE9}" srcId="{03A3E34D-7B0C-48C9-926F-0517C91CCE3D}" destId="{AEEE8B26-8DEF-4E10-80F7-A6DD5353C739}" srcOrd="0" destOrd="0" parTransId="{07E17BBC-444C-475F-ACC3-05795AD9DA9C}" sibTransId="{FBA19FBE-7922-4BD2-B25A-4C4AFA88A849}"/>
    <dgm:cxn modelId="{42A310AD-C02C-4DBD-95E8-A3BDEB1FB916}" type="presOf" srcId="{03A3E34D-7B0C-48C9-926F-0517C91CCE3D}" destId="{48AB822B-FA5F-4051-AAF5-459F93ADEC8C}" srcOrd="0" destOrd="0" presId="urn:microsoft.com/office/officeart/2005/8/layout/cycle8"/>
    <dgm:cxn modelId="{5929A1E5-21BF-4E6E-B0D7-0FAFA515AFE6}" type="presOf" srcId="{858875BB-B1F8-46D0-8B4E-84C77181D33C}" destId="{7A6667EC-B075-4D2A-819A-AD84F9ED2F6D}" srcOrd="1" destOrd="0" presId="urn:microsoft.com/office/officeart/2005/8/layout/cycle8"/>
    <dgm:cxn modelId="{D4563FD7-98FB-46C3-A3E7-30685519B334}" type="presOf" srcId="{858875BB-B1F8-46D0-8B4E-84C77181D33C}" destId="{E53B7776-80DB-4D8B-AA48-5B6DD5A24BC0}" srcOrd="0" destOrd="0" presId="urn:microsoft.com/office/officeart/2005/8/layout/cycle8"/>
    <dgm:cxn modelId="{E24EE594-0D0D-4B16-AB10-0F102749B0A0}" srcId="{03A3E34D-7B0C-48C9-926F-0517C91CCE3D}" destId="{332CB377-96CB-4942-A206-BC9B4FE2AF3F}" srcOrd="1" destOrd="0" parTransId="{1F959065-28E8-436E-A9CC-CE21C8191ED9}" sibTransId="{6DEB41C2-4600-461D-A249-D18FD5D714AE}"/>
    <dgm:cxn modelId="{500D42B0-3365-482F-B2D2-EACA169A15D8}" type="presOf" srcId="{332CB377-96CB-4942-A206-BC9B4FE2AF3F}" destId="{BE24C412-1102-41A0-AE82-88318B8852B3}" srcOrd="1" destOrd="0" presId="urn:microsoft.com/office/officeart/2005/8/layout/cycle8"/>
    <dgm:cxn modelId="{03DA3DA6-6109-49FF-B7E5-B1C34CDC6BD2}" type="presOf" srcId="{AEEE8B26-8DEF-4E10-80F7-A6DD5353C739}" destId="{F3D8C5F8-1741-45B6-A99E-AB06C445D3FF}" srcOrd="1" destOrd="0" presId="urn:microsoft.com/office/officeart/2005/8/layout/cycle8"/>
    <dgm:cxn modelId="{57433B2A-813C-4D71-A0F7-F220B796F094}" srcId="{03A3E34D-7B0C-48C9-926F-0517C91CCE3D}" destId="{77356209-9BDA-43D2-AE5C-0E3B1CC3DD1B}" srcOrd="5" destOrd="0" parTransId="{9F85ABDC-568F-4CD2-88C5-0808DE0AC375}" sibTransId="{0A3623C1-9D85-43BD-981A-538F1947E4DD}"/>
    <dgm:cxn modelId="{A94B73AB-1114-4EA9-9EA3-E57463692047}" type="presOf" srcId="{332CB377-96CB-4942-A206-BC9B4FE2AF3F}" destId="{AD4143A9-6EC5-4898-8E16-F7DA5F554BE6}" srcOrd="0" destOrd="0" presId="urn:microsoft.com/office/officeart/2005/8/layout/cycle8"/>
    <dgm:cxn modelId="{595F55E2-72CD-4713-B9F0-5864CE77BA79}" srcId="{03A3E34D-7B0C-48C9-926F-0517C91CCE3D}" destId="{A4B3C3AD-696D-4F97-878A-9A6BA540FC55}" srcOrd="2" destOrd="0" parTransId="{050EE1D9-9A87-4FE7-ABA6-A15AC42C9888}" sibTransId="{4E107656-5BC9-4A10-904A-0825A2056321}"/>
    <dgm:cxn modelId="{85B56D48-6CAE-4317-BA2B-653024F78706}" type="presOf" srcId="{ED7CF5CB-9AB7-40A6-AAC3-2921827FF6FC}" destId="{29BA85AD-F2ED-4ABF-9741-847AB912784A}" srcOrd="1" destOrd="0" presId="urn:microsoft.com/office/officeart/2005/8/layout/cycle8"/>
    <dgm:cxn modelId="{14BC14BB-FA21-4124-A267-37A00516CEF3}" type="presOf" srcId="{A4B3C3AD-696D-4F97-878A-9A6BA540FC55}" destId="{BBBB28A3-3C0A-4F9A-9A94-1809F7055D21}" srcOrd="1" destOrd="0" presId="urn:microsoft.com/office/officeart/2005/8/layout/cycle8"/>
    <dgm:cxn modelId="{E225E496-229D-47CB-9FA9-3EC3FCC71678}" type="presOf" srcId="{77356209-9BDA-43D2-AE5C-0E3B1CC3DD1B}" destId="{F687847A-8F08-4F16-B8A3-08E0C4D8E43C}" srcOrd="0" destOrd="0" presId="urn:microsoft.com/office/officeart/2005/8/layout/cycle8"/>
    <dgm:cxn modelId="{C4571CB5-6499-42E8-9524-4A3342B99C3B}" type="presOf" srcId="{77356209-9BDA-43D2-AE5C-0E3B1CC3DD1B}" destId="{DA4EAA31-F99D-4A90-A59B-9782213B2F85}" srcOrd="1" destOrd="0" presId="urn:microsoft.com/office/officeart/2005/8/layout/cycle8"/>
    <dgm:cxn modelId="{A03EA9B2-D121-43D2-BD71-5B407C904EF0}" type="presOf" srcId="{A4B3C3AD-696D-4F97-878A-9A6BA540FC55}" destId="{D0745698-752E-4B77-B139-C91C66A12CD7}" srcOrd="0" destOrd="0" presId="urn:microsoft.com/office/officeart/2005/8/layout/cycle8"/>
    <dgm:cxn modelId="{83539C66-D1C9-4DA2-AC75-30D895BC40DE}" type="presOf" srcId="{ED7CF5CB-9AB7-40A6-AAC3-2921827FF6FC}" destId="{055B8937-76EE-452B-9DD3-2917E1C0844E}" srcOrd="0" destOrd="0" presId="urn:microsoft.com/office/officeart/2005/8/layout/cycle8"/>
    <dgm:cxn modelId="{876AE8D4-5B09-4030-84B4-F8FDA0426426}" srcId="{03A3E34D-7B0C-48C9-926F-0517C91CCE3D}" destId="{ED7CF5CB-9AB7-40A6-AAC3-2921827FF6FC}" srcOrd="4" destOrd="0" parTransId="{890E2E37-9978-4662-B6ED-19A930CAE198}" sibTransId="{464ACE78-287F-4EF1-B13E-01AA111B2E44}"/>
    <dgm:cxn modelId="{9A8CE734-8757-4DEC-BFF0-B0991B9E3183}" type="presParOf" srcId="{48AB822B-FA5F-4051-AAF5-459F93ADEC8C}" destId="{78ACFE69-0185-496D-AC98-EC61FE772487}" srcOrd="0" destOrd="0" presId="urn:microsoft.com/office/officeart/2005/8/layout/cycle8"/>
    <dgm:cxn modelId="{4BBAB3D9-DC52-4AC3-AAE6-F12B4EC2CBE2}" type="presParOf" srcId="{48AB822B-FA5F-4051-AAF5-459F93ADEC8C}" destId="{5F426386-0DB1-49EF-8E6B-C5E10139A000}" srcOrd="1" destOrd="0" presId="urn:microsoft.com/office/officeart/2005/8/layout/cycle8"/>
    <dgm:cxn modelId="{F5FBC7B4-9532-406B-AE67-D3F0ED91C69B}" type="presParOf" srcId="{48AB822B-FA5F-4051-AAF5-459F93ADEC8C}" destId="{201FC3C5-DDFB-48BB-B7D0-55AB33EB57CF}" srcOrd="2" destOrd="0" presId="urn:microsoft.com/office/officeart/2005/8/layout/cycle8"/>
    <dgm:cxn modelId="{17D54845-F161-4B02-A167-2380E4DAB019}" type="presParOf" srcId="{48AB822B-FA5F-4051-AAF5-459F93ADEC8C}" destId="{F3D8C5F8-1741-45B6-A99E-AB06C445D3FF}" srcOrd="3" destOrd="0" presId="urn:microsoft.com/office/officeart/2005/8/layout/cycle8"/>
    <dgm:cxn modelId="{BA84223D-4EDD-481E-9155-79C5579A90C3}" type="presParOf" srcId="{48AB822B-FA5F-4051-AAF5-459F93ADEC8C}" destId="{AD4143A9-6EC5-4898-8E16-F7DA5F554BE6}" srcOrd="4" destOrd="0" presId="urn:microsoft.com/office/officeart/2005/8/layout/cycle8"/>
    <dgm:cxn modelId="{37EE4FC8-5218-4354-AF86-5F9ADE664F0F}" type="presParOf" srcId="{48AB822B-FA5F-4051-AAF5-459F93ADEC8C}" destId="{EC08EB9B-D6BD-4DB7-AEA3-73768B9970D6}" srcOrd="5" destOrd="0" presId="urn:microsoft.com/office/officeart/2005/8/layout/cycle8"/>
    <dgm:cxn modelId="{9CD26A39-3F52-48E8-896E-249E1701F1CE}" type="presParOf" srcId="{48AB822B-FA5F-4051-AAF5-459F93ADEC8C}" destId="{ADC680E7-507A-4866-A009-337A3528871F}" srcOrd="6" destOrd="0" presId="urn:microsoft.com/office/officeart/2005/8/layout/cycle8"/>
    <dgm:cxn modelId="{EA8B38F0-208B-43EA-9C3F-390B27B3EA44}" type="presParOf" srcId="{48AB822B-FA5F-4051-AAF5-459F93ADEC8C}" destId="{BE24C412-1102-41A0-AE82-88318B8852B3}" srcOrd="7" destOrd="0" presId="urn:microsoft.com/office/officeart/2005/8/layout/cycle8"/>
    <dgm:cxn modelId="{4947EBD2-D438-419C-86D9-2ECBEF156558}" type="presParOf" srcId="{48AB822B-FA5F-4051-AAF5-459F93ADEC8C}" destId="{D0745698-752E-4B77-B139-C91C66A12CD7}" srcOrd="8" destOrd="0" presId="urn:microsoft.com/office/officeart/2005/8/layout/cycle8"/>
    <dgm:cxn modelId="{28A0D85B-307C-4EAC-B09A-F816CF25150F}" type="presParOf" srcId="{48AB822B-FA5F-4051-AAF5-459F93ADEC8C}" destId="{7A4E2ED8-F9DD-43F7-B031-1C70D5A437E5}" srcOrd="9" destOrd="0" presId="urn:microsoft.com/office/officeart/2005/8/layout/cycle8"/>
    <dgm:cxn modelId="{C9CABE2D-F4B2-40FF-92D2-F54B6E22A6B5}" type="presParOf" srcId="{48AB822B-FA5F-4051-AAF5-459F93ADEC8C}" destId="{B76D28A7-4953-4119-9DB3-65C4A822DE91}" srcOrd="10" destOrd="0" presId="urn:microsoft.com/office/officeart/2005/8/layout/cycle8"/>
    <dgm:cxn modelId="{D0A13956-99EC-4BC7-BFA1-DB8FB0505A71}" type="presParOf" srcId="{48AB822B-FA5F-4051-AAF5-459F93ADEC8C}" destId="{BBBB28A3-3C0A-4F9A-9A94-1809F7055D21}" srcOrd="11" destOrd="0" presId="urn:microsoft.com/office/officeart/2005/8/layout/cycle8"/>
    <dgm:cxn modelId="{574E64E4-5958-4FD3-9BDC-3E51B0D84D37}" type="presParOf" srcId="{48AB822B-FA5F-4051-AAF5-459F93ADEC8C}" destId="{E53B7776-80DB-4D8B-AA48-5B6DD5A24BC0}" srcOrd="12" destOrd="0" presId="urn:microsoft.com/office/officeart/2005/8/layout/cycle8"/>
    <dgm:cxn modelId="{BD0BADC8-A4EC-4763-A7D8-ACAD105FCD1D}" type="presParOf" srcId="{48AB822B-FA5F-4051-AAF5-459F93ADEC8C}" destId="{A0E8E7B2-1E6C-4ACC-A378-D697D2DE9E0E}" srcOrd="13" destOrd="0" presId="urn:microsoft.com/office/officeart/2005/8/layout/cycle8"/>
    <dgm:cxn modelId="{541861CA-5390-4E50-ADBF-18521153A6C1}" type="presParOf" srcId="{48AB822B-FA5F-4051-AAF5-459F93ADEC8C}" destId="{2F6B9FAF-C568-4D45-BC72-DE7304D4252D}" srcOrd="14" destOrd="0" presId="urn:microsoft.com/office/officeart/2005/8/layout/cycle8"/>
    <dgm:cxn modelId="{0E290FD7-1713-4BFB-B876-67D4EE38D79D}" type="presParOf" srcId="{48AB822B-FA5F-4051-AAF5-459F93ADEC8C}" destId="{7A6667EC-B075-4D2A-819A-AD84F9ED2F6D}" srcOrd="15" destOrd="0" presId="urn:microsoft.com/office/officeart/2005/8/layout/cycle8"/>
    <dgm:cxn modelId="{5BF476C2-DD02-4CFA-A7AA-C84A27E47834}" type="presParOf" srcId="{48AB822B-FA5F-4051-AAF5-459F93ADEC8C}" destId="{055B8937-76EE-452B-9DD3-2917E1C0844E}" srcOrd="16" destOrd="0" presId="urn:microsoft.com/office/officeart/2005/8/layout/cycle8"/>
    <dgm:cxn modelId="{2E9CD6F8-024A-49B1-B6B7-D0446A16FC77}" type="presParOf" srcId="{48AB822B-FA5F-4051-AAF5-459F93ADEC8C}" destId="{AEAC7C0F-E175-4A5E-B8C0-BE2651023F7F}" srcOrd="17" destOrd="0" presId="urn:microsoft.com/office/officeart/2005/8/layout/cycle8"/>
    <dgm:cxn modelId="{F5A3CC8A-60DE-48B3-8FDC-73BD08C24473}" type="presParOf" srcId="{48AB822B-FA5F-4051-AAF5-459F93ADEC8C}" destId="{C913D1C2-870A-4086-9236-A8A0CF60EE19}" srcOrd="18" destOrd="0" presId="urn:microsoft.com/office/officeart/2005/8/layout/cycle8"/>
    <dgm:cxn modelId="{A3228B88-27C2-45D8-A117-2BD791BDF33D}" type="presParOf" srcId="{48AB822B-FA5F-4051-AAF5-459F93ADEC8C}" destId="{29BA85AD-F2ED-4ABF-9741-847AB912784A}" srcOrd="19" destOrd="0" presId="urn:microsoft.com/office/officeart/2005/8/layout/cycle8"/>
    <dgm:cxn modelId="{517AFF1A-30A0-43DA-9A90-ED48C8FC3DE4}" type="presParOf" srcId="{48AB822B-FA5F-4051-AAF5-459F93ADEC8C}" destId="{F687847A-8F08-4F16-B8A3-08E0C4D8E43C}" srcOrd="20" destOrd="0" presId="urn:microsoft.com/office/officeart/2005/8/layout/cycle8"/>
    <dgm:cxn modelId="{51C9E4B5-7D82-40D4-9F9D-C4F73BBE8FD8}" type="presParOf" srcId="{48AB822B-FA5F-4051-AAF5-459F93ADEC8C}" destId="{273E0460-B922-42ED-A3D8-42917D31D356}" srcOrd="21" destOrd="0" presId="urn:microsoft.com/office/officeart/2005/8/layout/cycle8"/>
    <dgm:cxn modelId="{FE5E2137-AA63-4F36-BCDD-DF068880987A}" type="presParOf" srcId="{48AB822B-FA5F-4051-AAF5-459F93ADEC8C}" destId="{9F1B4F47-648A-4F30-BDE1-6809DCABA5A5}" srcOrd="22" destOrd="0" presId="urn:microsoft.com/office/officeart/2005/8/layout/cycle8"/>
    <dgm:cxn modelId="{DD9D52B8-DB11-4249-97FD-F9B1CA364085}" type="presParOf" srcId="{48AB822B-FA5F-4051-AAF5-459F93ADEC8C}" destId="{DA4EAA31-F99D-4A90-A59B-9782213B2F85}" srcOrd="23" destOrd="0" presId="urn:microsoft.com/office/officeart/2005/8/layout/cycle8"/>
    <dgm:cxn modelId="{A6596E58-EFB5-4C19-97C7-2FDCA785548F}" type="presParOf" srcId="{48AB822B-FA5F-4051-AAF5-459F93ADEC8C}" destId="{5E3CB8E1-0468-4CF5-A628-68D53AA90005}" srcOrd="24" destOrd="0" presId="urn:microsoft.com/office/officeart/2005/8/layout/cycle8"/>
    <dgm:cxn modelId="{3AECDAB2-BC6B-4408-914D-CC89DB8915AF}" type="presParOf" srcId="{48AB822B-FA5F-4051-AAF5-459F93ADEC8C}" destId="{07831BC9-8760-4EAB-B31F-55D133D7A23A}" srcOrd="25" destOrd="0" presId="urn:microsoft.com/office/officeart/2005/8/layout/cycle8"/>
    <dgm:cxn modelId="{DA972E37-506A-4F00-B470-7077CCBD3339}" type="presParOf" srcId="{48AB822B-FA5F-4051-AAF5-459F93ADEC8C}" destId="{B458B34E-763D-4910-9B47-DECD45AAB516}" srcOrd="26" destOrd="0" presId="urn:microsoft.com/office/officeart/2005/8/layout/cycle8"/>
    <dgm:cxn modelId="{98EB19DA-DDDC-4D58-9D63-72E169FA0E69}" type="presParOf" srcId="{48AB822B-FA5F-4051-AAF5-459F93ADEC8C}" destId="{34243BAA-0A19-4288-9E95-B517A1369141}" srcOrd="27" destOrd="0" presId="urn:microsoft.com/office/officeart/2005/8/layout/cycle8"/>
    <dgm:cxn modelId="{600D535F-043C-4637-8F86-1FBF396CD75F}" type="presParOf" srcId="{48AB822B-FA5F-4051-AAF5-459F93ADEC8C}" destId="{5C000A4E-139E-4CA7-BC3A-B45412C38034}" srcOrd="28" destOrd="0" presId="urn:microsoft.com/office/officeart/2005/8/layout/cycle8"/>
    <dgm:cxn modelId="{B24AD3E3-84A9-45BE-B889-9B0ABC88BA3E}" type="presParOf" srcId="{48AB822B-FA5F-4051-AAF5-459F93ADEC8C}" destId="{8FA9AEC0-3234-41E4-AF63-266FA34F1326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A3E34D-7B0C-48C9-926F-0517C91CCE3D}" type="doc">
      <dgm:prSet loTypeId="urn:microsoft.com/office/officeart/2005/8/layout/cycle8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EE8B26-8DEF-4E10-80F7-A6DD5353C739}">
      <dgm:prSet phldrT="[Text]" custT="1"/>
      <dgm:spPr/>
      <dgm:t>
        <a:bodyPr/>
        <a:lstStyle/>
        <a:p>
          <a:r>
            <a:rPr lang="en-US" sz="1800" dirty="0" smtClean="0"/>
            <a:t>Collect language data</a:t>
          </a:r>
          <a:endParaRPr lang="en-US" sz="1800" dirty="0"/>
        </a:p>
      </dgm:t>
    </dgm:pt>
    <dgm:pt modelId="{07E17BBC-444C-475F-ACC3-05795AD9DA9C}" type="parTrans" cxnId="{1D1DF13E-17A1-400E-A335-08C1E6CA9CE9}">
      <dgm:prSet/>
      <dgm:spPr/>
      <dgm:t>
        <a:bodyPr/>
        <a:lstStyle/>
        <a:p>
          <a:endParaRPr lang="en-US"/>
        </a:p>
      </dgm:t>
    </dgm:pt>
    <dgm:pt modelId="{FBA19FBE-7922-4BD2-B25A-4C4AFA88A849}" type="sibTrans" cxnId="{1D1DF13E-17A1-400E-A335-08C1E6CA9CE9}">
      <dgm:prSet/>
      <dgm:spPr/>
      <dgm:t>
        <a:bodyPr/>
        <a:lstStyle/>
        <a:p>
          <a:endParaRPr lang="en-US"/>
        </a:p>
      </dgm:t>
    </dgm:pt>
    <dgm:pt modelId="{332CB377-96CB-4942-A206-BC9B4FE2AF3F}">
      <dgm:prSet phldrT="[Text]" custT="1"/>
      <dgm:spPr/>
      <dgm:t>
        <a:bodyPr/>
        <a:lstStyle/>
        <a:p>
          <a:r>
            <a:rPr lang="en-US" sz="1600" dirty="0" smtClean="0"/>
            <a:t>Analyze language data for different linguistic topics</a:t>
          </a:r>
          <a:endParaRPr lang="en-US" sz="1600" dirty="0"/>
        </a:p>
      </dgm:t>
    </dgm:pt>
    <dgm:pt modelId="{1F959065-28E8-436E-A9CC-CE21C8191ED9}" type="parTrans" cxnId="{E24EE594-0D0D-4B16-AB10-0F102749B0A0}">
      <dgm:prSet/>
      <dgm:spPr/>
      <dgm:t>
        <a:bodyPr/>
        <a:lstStyle/>
        <a:p>
          <a:endParaRPr lang="en-US"/>
        </a:p>
      </dgm:t>
    </dgm:pt>
    <dgm:pt modelId="{6DEB41C2-4600-461D-A249-D18FD5D714AE}" type="sibTrans" cxnId="{E24EE594-0D0D-4B16-AB10-0F102749B0A0}">
      <dgm:prSet/>
      <dgm:spPr/>
      <dgm:t>
        <a:bodyPr/>
        <a:lstStyle/>
        <a:p>
          <a:endParaRPr lang="en-US"/>
        </a:p>
      </dgm:t>
    </dgm:pt>
    <dgm:pt modelId="{A4B3C3AD-696D-4F97-878A-9A6BA540FC55}">
      <dgm:prSet phldrT="[Text]" custT="1"/>
      <dgm:spPr/>
      <dgm:t>
        <a:bodyPr/>
        <a:lstStyle/>
        <a:p>
          <a:r>
            <a:rPr lang="en-US" sz="1600" dirty="0" smtClean="0"/>
            <a:t>Pre-activity (prepare students to work with the data)</a:t>
          </a:r>
          <a:endParaRPr lang="en-US" sz="1600" dirty="0"/>
        </a:p>
      </dgm:t>
    </dgm:pt>
    <dgm:pt modelId="{050EE1D9-9A87-4FE7-ABA6-A15AC42C9888}" type="parTrans" cxnId="{595F55E2-72CD-4713-B9F0-5864CE77BA79}">
      <dgm:prSet/>
      <dgm:spPr/>
      <dgm:t>
        <a:bodyPr/>
        <a:lstStyle/>
        <a:p>
          <a:endParaRPr lang="en-US"/>
        </a:p>
      </dgm:t>
    </dgm:pt>
    <dgm:pt modelId="{4E107656-5BC9-4A10-904A-0825A2056321}" type="sibTrans" cxnId="{595F55E2-72CD-4713-B9F0-5864CE77BA79}">
      <dgm:prSet/>
      <dgm:spPr/>
      <dgm:t>
        <a:bodyPr/>
        <a:lstStyle/>
        <a:p>
          <a:endParaRPr lang="en-US"/>
        </a:p>
      </dgm:t>
    </dgm:pt>
    <dgm:pt modelId="{858875BB-B1F8-46D0-8B4E-84C77181D33C}">
      <dgm:prSet phldrT="[Text]" custT="1"/>
      <dgm:spPr/>
      <dgm:t>
        <a:bodyPr/>
        <a:lstStyle/>
        <a:p>
          <a:r>
            <a:rPr lang="en-US" sz="1600" dirty="0" smtClean="0"/>
            <a:t>Main activity using authentic data</a:t>
          </a:r>
          <a:endParaRPr lang="en-US" sz="1600" dirty="0"/>
        </a:p>
      </dgm:t>
    </dgm:pt>
    <dgm:pt modelId="{62E6CFA7-635A-4D6D-A0FF-4A8DD3DDFE6B}" type="parTrans" cxnId="{B2073F21-CF33-4CFD-B5D9-D84FD539336D}">
      <dgm:prSet/>
      <dgm:spPr/>
      <dgm:t>
        <a:bodyPr/>
        <a:lstStyle/>
        <a:p>
          <a:endParaRPr lang="en-US"/>
        </a:p>
      </dgm:t>
    </dgm:pt>
    <dgm:pt modelId="{BAD9B5EB-9D55-4279-AC15-93AC5208B611}" type="sibTrans" cxnId="{B2073F21-CF33-4CFD-B5D9-D84FD539336D}">
      <dgm:prSet/>
      <dgm:spPr/>
      <dgm:t>
        <a:bodyPr/>
        <a:lstStyle/>
        <a:p>
          <a:endParaRPr lang="en-US"/>
        </a:p>
      </dgm:t>
    </dgm:pt>
    <dgm:pt modelId="{ED7CF5CB-9AB7-40A6-AAC3-2921827FF6FC}">
      <dgm:prSet phldrT="[Text]" custT="1"/>
      <dgm:spPr/>
      <dgm:t>
        <a:bodyPr/>
        <a:lstStyle/>
        <a:p>
          <a:r>
            <a:rPr lang="en-US" sz="1600" dirty="0" smtClean="0"/>
            <a:t>Application of target objective by the students </a:t>
          </a:r>
          <a:endParaRPr lang="en-US" sz="1600" dirty="0"/>
        </a:p>
      </dgm:t>
    </dgm:pt>
    <dgm:pt modelId="{890E2E37-9978-4662-B6ED-19A930CAE198}" type="parTrans" cxnId="{876AE8D4-5B09-4030-84B4-F8FDA0426426}">
      <dgm:prSet/>
      <dgm:spPr/>
      <dgm:t>
        <a:bodyPr/>
        <a:lstStyle/>
        <a:p>
          <a:endParaRPr lang="en-US"/>
        </a:p>
      </dgm:t>
    </dgm:pt>
    <dgm:pt modelId="{464ACE78-287F-4EF1-B13E-01AA111B2E44}" type="sibTrans" cxnId="{876AE8D4-5B09-4030-84B4-F8FDA0426426}">
      <dgm:prSet/>
      <dgm:spPr/>
      <dgm:t>
        <a:bodyPr/>
        <a:lstStyle/>
        <a:p>
          <a:endParaRPr lang="en-US"/>
        </a:p>
      </dgm:t>
    </dgm:pt>
    <dgm:pt modelId="{77356209-9BDA-43D2-AE5C-0E3B1CC3DD1B}">
      <dgm:prSet custT="1"/>
      <dgm:spPr/>
      <dgm:t>
        <a:bodyPr/>
        <a:lstStyle/>
        <a:p>
          <a:r>
            <a:rPr lang="en-US" sz="1600" dirty="0" smtClean="0"/>
            <a:t>Assessment activity to test students’ learning of the objective </a:t>
          </a:r>
          <a:endParaRPr lang="en-US" sz="1600" dirty="0"/>
        </a:p>
      </dgm:t>
    </dgm:pt>
    <dgm:pt modelId="{0A3623C1-9D85-43BD-981A-538F1947E4DD}" type="sibTrans" cxnId="{57433B2A-813C-4D71-A0F7-F220B796F094}">
      <dgm:prSet/>
      <dgm:spPr/>
      <dgm:t>
        <a:bodyPr/>
        <a:lstStyle/>
        <a:p>
          <a:endParaRPr lang="en-US"/>
        </a:p>
      </dgm:t>
    </dgm:pt>
    <dgm:pt modelId="{9F85ABDC-568F-4CD2-88C5-0808DE0AC375}" type="parTrans" cxnId="{57433B2A-813C-4D71-A0F7-F220B796F094}">
      <dgm:prSet/>
      <dgm:spPr/>
      <dgm:t>
        <a:bodyPr/>
        <a:lstStyle/>
        <a:p>
          <a:endParaRPr lang="en-US"/>
        </a:p>
      </dgm:t>
    </dgm:pt>
    <dgm:pt modelId="{48AB822B-FA5F-4051-AAF5-459F93ADEC8C}" type="pres">
      <dgm:prSet presAssocID="{03A3E34D-7B0C-48C9-926F-0517C91CCE3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ACFE69-0185-496D-AC98-EC61FE772487}" type="pres">
      <dgm:prSet presAssocID="{03A3E34D-7B0C-48C9-926F-0517C91CCE3D}" presName="wedge1" presStyleLbl="node1" presStyleIdx="0" presStyleCnt="6"/>
      <dgm:spPr/>
      <dgm:t>
        <a:bodyPr/>
        <a:lstStyle/>
        <a:p>
          <a:endParaRPr lang="en-US"/>
        </a:p>
      </dgm:t>
    </dgm:pt>
    <dgm:pt modelId="{5F426386-0DB1-49EF-8E6B-C5E10139A000}" type="pres">
      <dgm:prSet presAssocID="{03A3E34D-7B0C-48C9-926F-0517C91CCE3D}" presName="dummy1a" presStyleCnt="0"/>
      <dgm:spPr/>
    </dgm:pt>
    <dgm:pt modelId="{201FC3C5-DDFB-48BB-B7D0-55AB33EB57CF}" type="pres">
      <dgm:prSet presAssocID="{03A3E34D-7B0C-48C9-926F-0517C91CCE3D}" presName="dummy1b" presStyleCnt="0"/>
      <dgm:spPr/>
    </dgm:pt>
    <dgm:pt modelId="{F3D8C5F8-1741-45B6-A99E-AB06C445D3FF}" type="pres">
      <dgm:prSet presAssocID="{03A3E34D-7B0C-48C9-926F-0517C91CCE3D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143A9-6EC5-4898-8E16-F7DA5F554BE6}" type="pres">
      <dgm:prSet presAssocID="{03A3E34D-7B0C-48C9-926F-0517C91CCE3D}" presName="wedge2" presStyleLbl="node1" presStyleIdx="1" presStyleCnt="6"/>
      <dgm:spPr/>
      <dgm:t>
        <a:bodyPr/>
        <a:lstStyle/>
        <a:p>
          <a:endParaRPr lang="en-US"/>
        </a:p>
      </dgm:t>
    </dgm:pt>
    <dgm:pt modelId="{EC08EB9B-D6BD-4DB7-AEA3-73768B9970D6}" type="pres">
      <dgm:prSet presAssocID="{03A3E34D-7B0C-48C9-926F-0517C91CCE3D}" presName="dummy2a" presStyleCnt="0"/>
      <dgm:spPr/>
    </dgm:pt>
    <dgm:pt modelId="{ADC680E7-507A-4866-A009-337A3528871F}" type="pres">
      <dgm:prSet presAssocID="{03A3E34D-7B0C-48C9-926F-0517C91CCE3D}" presName="dummy2b" presStyleCnt="0"/>
      <dgm:spPr/>
    </dgm:pt>
    <dgm:pt modelId="{BE24C412-1102-41A0-AE82-88318B8852B3}" type="pres">
      <dgm:prSet presAssocID="{03A3E34D-7B0C-48C9-926F-0517C91CCE3D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5698-752E-4B77-B139-C91C66A12CD7}" type="pres">
      <dgm:prSet presAssocID="{03A3E34D-7B0C-48C9-926F-0517C91CCE3D}" presName="wedge3" presStyleLbl="node1" presStyleIdx="2" presStyleCnt="6"/>
      <dgm:spPr/>
      <dgm:t>
        <a:bodyPr/>
        <a:lstStyle/>
        <a:p>
          <a:endParaRPr lang="en-US"/>
        </a:p>
      </dgm:t>
    </dgm:pt>
    <dgm:pt modelId="{7A4E2ED8-F9DD-43F7-B031-1C70D5A437E5}" type="pres">
      <dgm:prSet presAssocID="{03A3E34D-7B0C-48C9-926F-0517C91CCE3D}" presName="dummy3a" presStyleCnt="0"/>
      <dgm:spPr/>
    </dgm:pt>
    <dgm:pt modelId="{B76D28A7-4953-4119-9DB3-65C4A822DE91}" type="pres">
      <dgm:prSet presAssocID="{03A3E34D-7B0C-48C9-926F-0517C91CCE3D}" presName="dummy3b" presStyleCnt="0"/>
      <dgm:spPr/>
    </dgm:pt>
    <dgm:pt modelId="{BBBB28A3-3C0A-4F9A-9A94-1809F7055D21}" type="pres">
      <dgm:prSet presAssocID="{03A3E34D-7B0C-48C9-926F-0517C91CCE3D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B7776-80DB-4D8B-AA48-5B6DD5A24BC0}" type="pres">
      <dgm:prSet presAssocID="{03A3E34D-7B0C-48C9-926F-0517C91CCE3D}" presName="wedge4" presStyleLbl="node1" presStyleIdx="3" presStyleCnt="6"/>
      <dgm:spPr/>
      <dgm:t>
        <a:bodyPr/>
        <a:lstStyle/>
        <a:p>
          <a:endParaRPr lang="en-US"/>
        </a:p>
      </dgm:t>
    </dgm:pt>
    <dgm:pt modelId="{A0E8E7B2-1E6C-4ACC-A378-D697D2DE9E0E}" type="pres">
      <dgm:prSet presAssocID="{03A3E34D-7B0C-48C9-926F-0517C91CCE3D}" presName="dummy4a" presStyleCnt="0"/>
      <dgm:spPr/>
    </dgm:pt>
    <dgm:pt modelId="{2F6B9FAF-C568-4D45-BC72-DE7304D4252D}" type="pres">
      <dgm:prSet presAssocID="{03A3E34D-7B0C-48C9-926F-0517C91CCE3D}" presName="dummy4b" presStyleCnt="0"/>
      <dgm:spPr/>
    </dgm:pt>
    <dgm:pt modelId="{7A6667EC-B075-4D2A-819A-AD84F9ED2F6D}" type="pres">
      <dgm:prSet presAssocID="{03A3E34D-7B0C-48C9-926F-0517C91CCE3D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B8937-76EE-452B-9DD3-2917E1C0844E}" type="pres">
      <dgm:prSet presAssocID="{03A3E34D-7B0C-48C9-926F-0517C91CCE3D}" presName="wedge5" presStyleLbl="node1" presStyleIdx="4" presStyleCnt="6"/>
      <dgm:spPr/>
      <dgm:t>
        <a:bodyPr/>
        <a:lstStyle/>
        <a:p>
          <a:endParaRPr lang="en-US"/>
        </a:p>
      </dgm:t>
    </dgm:pt>
    <dgm:pt modelId="{AEAC7C0F-E175-4A5E-B8C0-BE2651023F7F}" type="pres">
      <dgm:prSet presAssocID="{03A3E34D-7B0C-48C9-926F-0517C91CCE3D}" presName="dummy5a" presStyleCnt="0"/>
      <dgm:spPr/>
    </dgm:pt>
    <dgm:pt modelId="{C913D1C2-870A-4086-9236-A8A0CF60EE19}" type="pres">
      <dgm:prSet presAssocID="{03A3E34D-7B0C-48C9-926F-0517C91CCE3D}" presName="dummy5b" presStyleCnt="0"/>
      <dgm:spPr/>
    </dgm:pt>
    <dgm:pt modelId="{29BA85AD-F2ED-4ABF-9741-847AB912784A}" type="pres">
      <dgm:prSet presAssocID="{03A3E34D-7B0C-48C9-926F-0517C91CCE3D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7847A-8F08-4F16-B8A3-08E0C4D8E43C}" type="pres">
      <dgm:prSet presAssocID="{03A3E34D-7B0C-48C9-926F-0517C91CCE3D}" presName="wedge6" presStyleLbl="node1" presStyleIdx="5" presStyleCnt="6"/>
      <dgm:spPr/>
      <dgm:t>
        <a:bodyPr/>
        <a:lstStyle/>
        <a:p>
          <a:endParaRPr lang="en-US"/>
        </a:p>
      </dgm:t>
    </dgm:pt>
    <dgm:pt modelId="{273E0460-B922-42ED-A3D8-42917D31D356}" type="pres">
      <dgm:prSet presAssocID="{03A3E34D-7B0C-48C9-926F-0517C91CCE3D}" presName="dummy6a" presStyleCnt="0"/>
      <dgm:spPr/>
    </dgm:pt>
    <dgm:pt modelId="{9F1B4F47-648A-4F30-BDE1-6809DCABA5A5}" type="pres">
      <dgm:prSet presAssocID="{03A3E34D-7B0C-48C9-926F-0517C91CCE3D}" presName="dummy6b" presStyleCnt="0"/>
      <dgm:spPr/>
    </dgm:pt>
    <dgm:pt modelId="{DA4EAA31-F99D-4A90-A59B-9782213B2F85}" type="pres">
      <dgm:prSet presAssocID="{03A3E34D-7B0C-48C9-926F-0517C91CCE3D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CB8E1-0468-4CF5-A628-68D53AA90005}" type="pres">
      <dgm:prSet presAssocID="{FBA19FBE-7922-4BD2-B25A-4C4AFA88A849}" presName="arrowWedge1" presStyleLbl="fgSibTrans2D1" presStyleIdx="0" presStyleCnt="6"/>
      <dgm:spPr/>
    </dgm:pt>
    <dgm:pt modelId="{07831BC9-8760-4EAB-B31F-55D133D7A23A}" type="pres">
      <dgm:prSet presAssocID="{6DEB41C2-4600-461D-A249-D18FD5D714AE}" presName="arrowWedge2" presStyleLbl="fgSibTrans2D1" presStyleIdx="1" presStyleCnt="6"/>
      <dgm:spPr/>
    </dgm:pt>
    <dgm:pt modelId="{B458B34E-763D-4910-9B47-DECD45AAB516}" type="pres">
      <dgm:prSet presAssocID="{4E107656-5BC9-4A10-904A-0825A2056321}" presName="arrowWedge3" presStyleLbl="fgSibTrans2D1" presStyleIdx="2" presStyleCnt="6"/>
      <dgm:spPr/>
    </dgm:pt>
    <dgm:pt modelId="{34243BAA-0A19-4288-9E95-B517A1369141}" type="pres">
      <dgm:prSet presAssocID="{BAD9B5EB-9D55-4279-AC15-93AC5208B611}" presName="arrowWedge4" presStyleLbl="fgSibTrans2D1" presStyleIdx="3" presStyleCnt="6"/>
      <dgm:spPr/>
    </dgm:pt>
    <dgm:pt modelId="{5C000A4E-139E-4CA7-BC3A-B45412C38034}" type="pres">
      <dgm:prSet presAssocID="{464ACE78-287F-4EF1-B13E-01AA111B2E44}" presName="arrowWedge5" presStyleLbl="fgSibTrans2D1" presStyleIdx="4" presStyleCnt="6"/>
      <dgm:spPr/>
    </dgm:pt>
    <dgm:pt modelId="{8FA9AEC0-3234-41E4-AF63-266FA34F1326}" type="pres">
      <dgm:prSet presAssocID="{0A3623C1-9D85-43BD-981A-538F1947E4DD}" presName="arrowWedge6" presStyleLbl="fgSibTrans2D1" presStyleIdx="5" presStyleCnt="6"/>
      <dgm:spPr/>
      <dgm:t>
        <a:bodyPr/>
        <a:lstStyle/>
        <a:p>
          <a:endParaRPr lang="en-US"/>
        </a:p>
      </dgm:t>
    </dgm:pt>
  </dgm:ptLst>
  <dgm:cxnLst>
    <dgm:cxn modelId="{B2073F21-CF33-4CFD-B5D9-D84FD539336D}" srcId="{03A3E34D-7B0C-48C9-926F-0517C91CCE3D}" destId="{858875BB-B1F8-46D0-8B4E-84C77181D33C}" srcOrd="3" destOrd="0" parTransId="{62E6CFA7-635A-4D6D-A0FF-4A8DD3DDFE6B}" sibTransId="{BAD9B5EB-9D55-4279-AC15-93AC5208B611}"/>
    <dgm:cxn modelId="{070B3F93-A2CC-463F-BDE2-70396933239F}" type="presOf" srcId="{AEEE8B26-8DEF-4E10-80F7-A6DD5353C739}" destId="{78ACFE69-0185-496D-AC98-EC61FE772487}" srcOrd="0" destOrd="0" presId="urn:microsoft.com/office/officeart/2005/8/layout/cycle8"/>
    <dgm:cxn modelId="{1D1DF13E-17A1-400E-A335-08C1E6CA9CE9}" srcId="{03A3E34D-7B0C-48C9-926F-0517C91CCE3D}" destId="{AEEE8B26-8DEF-4E10-80F7-A6DD5353C739}" srcOrd="0" destOrd="0" parTransId="{07E17BBC-444C-475F-ACC3-05795AD9DA9C}" sibTransId="{FBA19FBE-7922-4BD2-B25A-4C4AFA88A849}"/>
    <dgm:cxn modelId="{42A310AD-C02C-4DBD-95E8-A3BDEB1FB916}" type="presOf" srcId="{03A3E34D-7B0C-48C9-926F-0517C91CCE3D}" destId="{48AB822B-FA5F-4051-AAF5-459F93ADEC8C}" srcOrd="0" destOrd="0" presId="urn:microsoft.com/office/officeart/2005/8/layout/cycle8"/>
    <dgm:cxn modelId="{5929A1E5-21BF-4E6E-B0D7-0FAFA515AFE6}" type="presOf" srcId="{858875BB-B1F8-46D0-8B4E-84C77181D33C}" destId="{7A6667EC-B075-4D2A-819A-AD84F9ED2F6D}" srcOrd="1" destOrd="0" presId="urn:microsoft.com/office/officeart/2005/8/layout/cycle8"/>
    <dgm:cxn modelId="{D4563FD7-98FB-46C3-A3E7-30685519B334}" type="presOf" srcId="{858875BB-B1F8-46D0-8B4E-84C77181D33C}" destId="{E53B7776-80DB-4D8B-AA48-5B6DD5A24BC0}" srcOrd="0" destOrd="0" presId="urn:microsoft.com/office/officeart/2005/8/layout/cycle8"/>
    <dgm:cxn modelId="{E24EE594-0D0D-4B16-AB10-0F102749B0A0}" srcId="{03A3E34D-7B0C-48C9-926F-0517C91CCE3D}" destId="{332CB377-96CB-4942-A206-BC9B4FE2AF3F}" srcOrd="1" destOrd="0" parTransId="{1F959065-28E8-436E-A9CC-CE21C8191ED9}" sibTransId="{6DEB41C2-4600-461D-A249-D18FD5D714AE}"/>
    <dgm:cxn modelId="{500D42B0-3365-482F-B2D2-EACA169A15D8}" type="presOf" srcId="{332CB377-96CB-4942-A206-BC9B4FE2AF3F}" destId="{BE24C412-1102-41A0-AE82-88318B8852B3}" srcOrd="1" destOrd="0" presId="urn:microsoft.com/office/officeart/2005/8/layout/cycle8"/>
    <dgm:cxn modelId="{03DA3DA6-6109-49FF-B7E5-B1C34CDC6BD2}" type="presOf" srcId="{AEEE8B26-8DEF-4E10-80F7-A6DD5353C739}" destId="{F3D8C5F8-1741-45B6-A99E-AB06C445D3FF}" srcOrd="1" destOrd="0" presId="urn:microsoft.com/office/officeart/2005/8/layout/cycle8"/>
    <dgm:cxn modelId="{57433B2A-813C-4D71-A0F7-F220B796F094}" srcId="{03A3E34D-7B0C-48C9-926F-0517C91CCE3D}" destId="{77356209-9BDA-43D2-AE5C-0E3B1CC3DD1B}" srcOrd="5" destOrd="0" parTransId="{9F85ABDC-568F-4CD2-88C5-0808DE0AC375}" sibTransId="{0A3623C1-9D85-43BD-981A-538F1947E4DD}"/>
    <dgm:cxn modelId="{A94B73AB-1114-4EA9-9EA3-E57463692047}" type="presOf" srcId="{332CB377-96CB-4942-A206-BC9B4FE2AF3F}" destId="{AD4143A9-6EC5-4898-8E16-F7DA5F554BE6}" srcOrd="0" destOrd="0" presId="urn:microsoft.com/office/officeart/2005/8/layout/cycle8"/>
    <dgm:cxn modelId="{595F55E2-72CD-4713-B9F0-5864CE77BA79}" srcId="{03A3E34D-7B0C-48C9-926F-0517C91CCE3D}" destId="{A4B3C3AD-696D-4F97-878A-9A6BA540FC55}" srcOrd="2" destOrd="0" parTransId="{050EE1D9-9A87-4FE7-ABA6-A15AC42C9888}" sibTransId="{4E107656-5BC9-4A10-904A-0825A2056321}"/>
    <dgm:cxn modelId="{85B56D48-6CAE-4317-BA2B-653024F78706}" type="presOf" srcId="{ED7CF5CB-9AB7-40A6-AAC3-2921827FF6FC}" destId="{29BA85AD-F2ED-4ABF-9741-847AB912784A}" srcOrd="1" destOrd="0" presId="urn:microsoft.com/office/officeart/2005/8/layout/cycle8"/>
    <dgm:cxn modelId="{14BC14BB-FA21-4124-A267-37A00516CEF3}" type="presOf" srcId="{A4B3C3AD-696D-4F97-878A-9A6BA540FC55}" destId="{BBBB28A3-3C0A-4F9A-9A94-1809F7055D21}" srcOrd="1" destOrd="0" presId="urn:microsoft.com/office/officeart/2005/8/layout/cycle8"/>
    <dgm:cxn modelId="{E225E496-229D-47CB-9FA9-3EC3FCC71678}" type="presOf" srcId="{77356209-9BDA-43D2-AE5C-0E3B1CC3DD1B}" destId="{F687847A-8F08-4F16-B8A3-08E0C4D8E43C}" srcOrd="0" destOrd="0" presId="urn:microsoft.com/office/officeart/2005/8/layout/cycle8"/>
    <dgm:cxn modelId="{C4571CB5-6499-42E8-9524-4A3342B99C3B}" type="presOf" srcId="{77356209-9BDA-43D2-AE5C-0E3B1CC3DD1B}" destId="{DA4EAA31-F99D-4A90-A59B-9782213B2F85}" srcOrd="1" destOrd="0" presId="urn:microsoft.com/office/officeart/2005/8/layout/cycle8"/>
    <dgm:cxn modelId="{A03EA9B2-D121-43D2-BD71-5B407C904EF0}" type="presOf" srcId="{A4B3C3AD-696D-4F97-878A-9A6BA540FC55}" destId="{D0745698-752E-4B77-B139-C91C66A12CD7}" srcOrd="0" destOrd="0" presId="urn:microsoft.com/office/officeart/2005/8/layout/cycle8"/>
    <dgm:cxn modelId="{83539C66-D1C9-4DA2-AC75-30D895BC40DE}" type="presOf" srcId="{ED7CF5CB-9AB7-40A6-AAC3-2921827FF6FC}" destId="{055B8937-76EE-452B-9DD3-2917E1C0844E}" srcOrd="0" destOrd="0" presId="urn:microsoft.com/office/officeart/2005/8/layout/cycle8"/>
    <dgm:cxn modelId="{876AE8D4-5B09-4030-84B4-F8FDA0426426}" srcId="{03A3E34D-7B0C-48C9-926F-0517C91CCE3D}" destId="{ED7CF5CB-9AB7-40A6-AAC3-2921827FF6FC}" srcOrd="4" destOrd="0" parTransId="{890E2E37-9978-4662-B6ED-19A930CAE198}" sibTransId="{464ACE78-287F-4EF1-B13E-01AA111B2E44}"/>
    <dgm:cxn modelId="{9A8CE734-8757-4DEC-BFF0-B0991B9E3183}" type="presParOf" srcId="{48AB822B-FA5F-4051-AAF5-459F93ADEC8C}" destId="{78ACFE69-0185-496D-AC98-EC61FE772487}" srcOrd="0" destOrd="0" presId="urn:microsoft.com/office/officeart/2005/8/layout/cycle8"/>
    <dgm:cxn modelId="{4BBAB3D9-DC52-4AC3-AAE6-F12B4EC2CBE2}" type="presParOf" srcId="{48AB822B-FA5F-4051-AAF5-459F93ADEC8C}" destId="{5F426386-0DB1-49EF-8E6B-C5E10139A000}" srcOrd="1" destOrd="0" presId="urn:microsoft.com/office/officeart/2005/8/layout/cycle8"/>
    <dgm:cxn modelId="{F5FBC7B4-9532-406B-AE67-D3F0ED91C69B}" type="presParOf" srcId="{48AB822B-FA5F-4051-AAF5-459F93ADEC8C}" destId="{201FC3C5-DDFB-48BB-B7D0-55AB33EB57CF}" srcOrd="2" destOrd="0" presId="urn:microsoft.com/office/officeart/2005/8/layout/cycle8"/>
    <dgm:cxn modelId="{17D54845-F161-4B02-A167-2380E4DAB019}" type="presParOf" srcId="{48AB822B-FA5F-4051-AAF5-459F93ADEC8C}" destId="{F3D8C5F8-1741-45B6-A99E-AB06C445D3FF}" srcOrd="3" destOrd="0" presId="urn:microsoft.com/office/officeart/2005/8/layout/cycle8"/>
    <dgm:cxn modelId="{BA84223D-4EDD-481E-9155-79C5579A90C3}" type="presParOf" srcId="{48AB822B-FA5F-4051-AAF5-459F93ADEC8C}" destId="{AD4143A9-6EC5-4898-8E16-F7DA5F554BE6}" srcOrd="4" destOrd="0" presId="urn:microsoft.com/office/officeart/2005/8/layout/cycle8"/>
    <dgm:cxn modelId="{37EE4FC8-5218-4354-AF86-5F9ADE664F0F}" type="presParOf" srcId="{48AB822B-FA5F-4051-AAF5-459F93ADEC8C}" destId="{EC08EB9B-D6BD-4DB7-AEA3-73768B9970D6}" srcOrd="5" destOrd="0" presId="urn:microsoft.com/office/officeart/2005/8/layout/cycle8"/>
    <dgm:cxn modelId="{9CD26A39-3F52-48E8-896E-249E1701F1CE}" type="presParOf" srcId="{48AB822B-FA5F-4051-AAF5-459F93ADEC8C}" destId="{ADC680E7-507A-4866-A009-337A3528871F}" srcOrd="6" destOrd="0" presId="urn:microsoft.com/office/officeart/2005/8/layout/cycle8"/>
    <dgm:cxn modelId="{EA8B38F0-208B-43EA-9C3F-390B27B3EA44}" type="presParOf" srcId="{48AB822B-FA5F-4051-AAF5-459F93ADEC8C}" destId="{BE24C412-1102-41A0-AE82-88318B8852B3}" srcOrd="7" destOrd="0" presId="urn:microsoft.com/office/officeart/2005/8/layout/cycle8"/>
    <dgm:cxn modelId="{4947EBD2-D438-419C-86D9-2ECBEF156558}" type="presParOf" srcId="{48AB822B-FA5F-4051-AAF5-459F93ADEC8C}" destId="{D0745698-752E-4B77-B139-C91C66A12CD7}" srcOrd="8" destOrd="0" presId="urn:microsoft.com/office/officeart/2005/8/layout/cycle8"/>
    <dgm:cxn modelId="{28A0D85B-307C-4EAC-B09A-F816CF25150F}" type="presParOf" srcId="{48AB822B-FA5F-4051-AAF5-459F93ADEC8C}" destId="{7A4E2ED8-F9DD-43F7-B031-1C70D5A437E5}" srcOrd="9" destOrd="0" presId="urn:microsoft.com/office/officeart/2005/8/layout/cycle8"/>
    <dgm:cxn modelId="{C9CABE2D-F4B2-40FF-92D2-F54B6E22A6B5}" type="presParOf" srcId="{48AB822B-FA5F-4051-AAF5-459F93ADEC8C}" destId="{B76D28A7-4953-4119-9DB3-65C4A822DE91}" srcOrd="10" destOrd="0" presId="urn:microsoft.com/office/officeart/2005/8/layout/cycle8"/>
    <dgm:cxn modelId="{D0A13956-99EC-4BC7-BFA1-DB8FB0505A71}" type="presParOf" srcId="{48AB822B-FA5F-4051-AAF5-459F93ADEC8C}" destId="{BBBB28A3-3C0A-4F9A-9A94-1809F7055D21}" srcOrd="11" destOrd="0" presId="urn:microsoft.com/office/officeart/2005/8/layout/cycle8"/>
    <dgm:cxn modelId="{574E64E4-5958-4FD3-9BDC-3E51B0D84D37}" type="presParOf" srcId="{48AB822B-FA5F-4051-AAF5-459F93ADEC8C}" destId="{E53B7776-80DB-4D8B-AA48-5B6DD5A24BC0}" srcOrd="12" destOrd="0" presId="urn:microsoft.com/office/officeart/2005/8/layout/cycle8"/>
    <dgm:cxn modelId="{BD0BADC8-A4EC-4763-A7D8-ACAD105FCD1D}" type="presParOf" srcId="{48AB822B-FA5F-4051-AAF5-459F93ADEC8C}" destId="{A0E8E7B2-1E6C-4ACC-A378-D697D2DE9E0E}" srcOrd="13" destOrd="0" presId="urn:microsoft.com/office/officeart/2005/8/layout/cycle8"/>
    <dgm:cxn modelId="{541861CA-5390-4E50-ADBF-18521153A6C1}" type="presParOf" srcId="{48AB822B-FA5F-4051-AAF5-459F93ADEC8C}" destId="{2F6B9FAF-C568-4D45-BC72-DE7304D4252D}" srcOrd="14" destOrd="0" presId="urn:microsoft.com/office/officeart/2005/8/layout/cycle8"/>
    <dgm:cxn modelId="{0E290FD7-1713-4BFB-B876-67D4EE38D79D}" type="presParOf" srcId="{48AB822B-FA5F-4051-AAF5-459F93ADEC8C}" destId="{7A6667EC-B075-4D2A-819A-AD84F9ED2F6D}" srcOrd="15" destOrd="0" presId="urn:microsoft.com/office/officeart/2005/8/layout/cycle8"/>
    <dgm:cxn modelId="{5BF476C2-DD02-4CFA-A7AA-C84A27E47834}" type="presParOf" srcId="{48AB822B-FA5F-4051-AAF5-459F93ADEC8C}" destId="{055B8937-76EE-452B-9DD3-2917E1C0844E}" srcOrd="16" destOrd="0" presId="urn:microsoft.com/office/officeart/2005/8/layout/cycle8"/>
    <dgm:cxn modelId="{2E9CD6F8-024A-49B1-B6B7-D0446A16FC77}" type="presParOf" srcId="{48AB822B-FA5F-4051-AAF5-459F93ADEC8C}" destId="{AEAC7C0F-E175-4A5E-B8C0-BE2651023F7F}" srcOrd="17" destOrd="0" presId="urn:microsoft.com/office/officeart/2005/8/layout/cycle8"/>
    <dgm:cxn modelId="{F5A3CC8A-60DE-48B3-8FDC-73BD08C24473}" type="presParOf" srcId="{48AB822B-FA5F-4051-AAF5-459F93ADEC8C}" destId="{C913D1C2-870A-4086-9236-A8A0CF60EE19}" srcOrd="18" destOrd="0" presId="urn:microsoft.com/office/officeart/2005/8/layout/cycle8"/>
    <dgm:cxn modelId="{A3228B88-27C2-45D8-A117-2BD791BDF33D}" type="presParOf" srcId="{48AB822B-FA5F-4051-AAF5-459F93ADEC8C}" destId="{29BA85AD-F2ED-4ABF-9741-847AB912784A}" srcOrd="19" destOrd="0" presId="urn:microsoft.com/office/officeart/2005/8/layout/cycle8"/>
    <dgm:cxn modelId="{517AFF1A-30A0-43DA-9A90-ED48C8FC3DE4}" type="presParOf" srcId="{48AB822B-FA5F-4051-AAF5-459F93ADEC8C}" destId="{F687847A-8F08-4F16-B8A3-08E0C4D8E43C}" srcOrd="20" destOrd="0" presId="urn:microsoft.com/office/officeart/2005/8/layout/cycle8"/>
    <dgm:cxn modelId="{51C9E4B5-7D82-40D4-9F9D-C4F73BBE8FD8}" type="presParOf" srcId="{48AB822B-FA5F-4051-AAF5-459F93ADEC8C}" destId="{273E0460-B922-42ED-A3D8-42917D31D356}" srcOrd="21" destOrd="0" presId="urn:microsoft.com/office/officeart/2005/8/layout/cycle8"/>
    <dgm:cxn modelId="{FE5E2137-AA63-4F36-BCDD-DF068880987A}" type="presParOf" srcId="{48AB822B-FA5F-4051-AAF5-459F93ADEC8C}" destId="{9F1B4F47-648A-4F30-BDE1-6809DCABA5A5}" srcOrd="22" destOrd="0" presId="urn:microsoft.com/office/officeart/2005/8/layout/cycle8"/>
    <dgm:cxn modelId="{DD9D52B8-DB11-4249-97FD-F9B1CA364085}" type="presParOf" srcId="{48AB822B-FA5F-4051-AAF5-459F93ADEC8C}" destId="{DA4EAA31-F99D-4A90-A59B-9782213B2F85}" srcOrd="23" destOrd="0" presId="urn:microsoft.com/office/officeart/2005/8/layout/cycle8"/>
    <dgm:cxn modelId="{A6596E58-EFB5-4C19-97C7-2FDCA785548F}" type="presParOf" srcId="{48AB822B-FA5F-4051-AAF5-459F93ADEC8C}" destId="{5E3CB8E1-0468-4CF5-A628-68D53AA90005}" srcOrd="24" destOrd="0" presId="urn:microsoft.com/office/officeart/2005/8/layout/cycle8"/>
    <dgm:cxn modelId="{3AECDAB2-BC6B-4408-914D-CC89DB8915AF}" type="presParOf" srcId="{48AB822B-FA5F-4051-AAF5-459F93ADEC8C}" destId="{07831BC9-8760-4EAB-B31F-55D133D7A23A}" srcOrd="25" destOrd="0" presId="urn:microsoft.com/office/officeart/2005/8/layout/cycle8"/>
    <dgm:cxn modelId="{DA972E37-506A-4F00-B470-7077CCBD3339}" type="presParOf" srcId="{48AB822B-FA5F-4051-AAF5-459F93ADEC8C}" destId="{B458B34E-763D-4910-9B47-DECD45AAB516}" srcOrd="26" destOrd="0" presId="urn:microsoft.com/office/officeart/2005/8/layout/cycle8"/>
    <dgm:cxn modelId="{98EB19DA-DDDC-4D58-9D63-72E169FA0E69}" type="presParOf" srcId="{48AB822B-FA5F-4051-AAF5-459F93ADEC8C}" destId="{34243BAA-0A19-4288-9E95-B517A1369141}" srcOrd="27" destOrd="0" presId="urn:microsoft.com/office/officeart/2005/8/layout/cycle8"/>
    <dgm:cxn modelId="{600D535F-043C-4637-8F86-1FBF396CD75F}" type="presParOf" srcId="{48AB822B-FA5F-4051-AAF5-459F93ADEC8C}" destId="{5C000A4E-139E-4CA7-BC3A-B45412C38034}" srcOrd="28" destOrd="0" presId="urn:microsoft.com/office/officeart/2005/8/layout/cycle8"/>
    <dgm:cxn modelId="{B24AD3E3-84A9-45BE-B889-9B0ABC88BA3E}" type="presParOf" srcId="{48AB822B-FA5F-4051-AAF5-459F93ADEC8C}" destId="{8FA9AEC0-3234-41E4-AF63-266FA34F1326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CFE69-0185-496D-AC98-EC61FE772487}">
      <dsp:nvSpPr>
        <dsp:cNvPr id="0" name=""/>
        <dsp:cNvSpPr/>
      </dsp:nvSpPr>
      <dsp:spPr>
        <a:xfrm>
          <a:off x="1998690" y="325759"/>
          <a:ext cx="4605395" cy="4605395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Collect language data</a:t>
          </a:r>
          <a:endParaRPr lang="en-US" sz="1800" kern="1200" dirty="0"/>
        </a:p>
      </dsp:txBody>
      <dsp:txXfrm>
        <a:off x="4411040" y="914044"/>
        <a:ext cx="1206175" cy="932044"/>
      </dsp:txXfrm>
    </dsp:sp>
    <dsp:sp modelId="{AD4143A9-6EC5-4898-8E16-F7DA5F554BE6}">
      <dsp:nvSpPr>
        <dsp:cNvPr id="0" name=""/>
        <dsp:cNvSpPr/>
      </dsp:nvSpPr>
      <dsp:spPr>
        <a:xfrm>
          <a:off x="2053516" y="420609"/>
          <a:ext cx="4605395" cy="4605395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5178606" y="2284697"/>
        <a:ext cx="1261001" cy="904631"/>
      </dsp:txXfrm>
    </dsp:sp>
    <dsp:sp modelId="{D0745698-752E-4B77-B139-C91C66A12CD7}">
      <dsp:nvSpPr>
        <dsp:cNvPr id="0" name=""/>
        <dsp:cNvSpPr/>
      </dsp:nvSpPr>
      <dsp:spPr>
        <a:xfrm>
          <a:off x="1998690" y="515458"/>
          <a:ext cx="4605395" cy="4605395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411040" y="3627938"/>
        <a:ext cx="1206175" cy="932044"/>
      </dsp:txXfrm>
    </dsp:sp>
    <dsp:sp modelId="{E53B7776-80DB-4D8B-AA48-5B6DD5A24BC0}">
      <dsp:nvSpPr>
        <dsp:cNvPr id="0" name=""/>
        <dsp:cNvSpPr/>
      </dsp:nvSpPr>
      <dsp:spPr>
        <a:xfrm>
          <a:off x="1889038" y="515458"/>
          <a:ext cx="4605395" cy="4605395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875908" y="3627938"/>
        <a:ext cx="1206175" cy="932044"/>
      </dsp:txXfrm>
    </dsp:sp>
    <dsp:sp modelId="{055B8937-76EE-452B-9DD3-2917E1C0844E}">
      <dsp:nvSpPr>
        <dsp:cNvPr id="0" name=""/>
        <dsp:cNvSpPr/>
      </dsp:nvSpPr>
      <dsp:spPr>
        <a:xfrm>
          <a:off x="1834212" y="420609"/>
          <a:ext cx="4605395" cy="4605395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053516" y="2284697"/>
        <a:ext cx="1261001" cy="904631"/>
      </dsp:txXfrm>
    </dsp:sp>
    <dsp:sp modelId="{F687847A-8F08-4F16-B8A3-08E0C4D8E43C}">
      <dsp:nvSpPr>
        <dsp:cNvPr id="0" name=""/>
        <dsp:cNvSpPr/>
      </dsp:nvSpPr>
      <dsp:spPr>
        <a:xfrm>
          <a:off x="1889038" y="325759"/>
          <a:ext cx="4605395" cy="4605395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875908" y="914044"/>
        <a:ext cx="1206175" cy="932044"/>
      </dsp:txXfrm>
    </dsp:sp>
    <dsp:sp modelId="{5E3CB8E1-0468-4CF5-A628-68D53AA90005}">
      <dsp:nvSpPr>
        <dsp:cNvPr id="0" name=""/>
        <dsp:cNvSpPr/>
      </dsp:nvSpPr>
      <dsp:spPr>
        <a:xfrm>
          <a:off x="1713426" y="40663"/>
          <a:ext cx="5175587" cy="5175587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831BC9-8760-4EAB-B31F-55D133D7A23A}">
      <dsp:nvSpPr>
        <dsp:cNvPr id="0" name=""/>
        <dsp:cNvSpPr/>
      </dsp:nvSpPr>
      <dsp:spPr>
        <a:xfrm>
          <a:off x="1768252" y="135513"/>
          <a:ext cx="5175587" cy="5175587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58B34E-763D-4910-9B47-DECD45AAB516}">
      <dsp:nvSpPr>
        <dsp:cNvPr id="0" name=""/>
        <dsp:cNvSpPr/>
      </dsp:nvSpPr>
      <dsp:spPr>
        <a:xfrm>
          <a:off x="1713426" y="230362"/>
          <a:ext cx="5175587" cy="5175587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243BAA-0A19-4288-9E95-B517A1369141}">
      <dsp:nvSpPr>
        <dsp:cNvPr id="0" name=""/>
        <dsp:cNvSpPr/>
      </dsp:nvSpPr>
      <dsp:spPr>
        <a:xfrm>
          <a:off x="1604110" y="230362"/>
          <a:ext cx="5175587" cy="5175587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000A4E-139E-4CA7-BC3A-B45412C38034}">
      <dsp:nvSpPr>
        <dsp:cNvPr id="0" name=""/>
        <dsp:cNvSpPr/>
      </dsp:nvSpPr>
      <dsp:spPr>
        <a:xfrm>
          <a:off x="1549284" y="135513"/>
          <a:ext cx="5175587" cy="5175587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A9AEC0-3234-41E4-AF63-266FA34F1326}">
      <dsp:nvSpPr>
        <dsp:cNvPr id="0" name=""/>
        <dsp:cNvSpPr/>
      </dsp:nvSpPr>
      <dsp:spPr>
        <a:xfrm>
          <a:off x="1604110" y="40663"/>
          <a:ext cx="5175587" cy="5175587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CFE69-0185-496D-AC98-EC61FE772487}">
      <dsp:nvSpPr>
        <dsp:cNvPr id="0" name=""/>
        <dsp:cNvSpPr/>
      </dsp:nvSpPr>
      <dsp:spPr>
        <a:xfrm>
          <a:off x="1998690" y="325759"/>
          <a:ext cx="4605395" cy="4605395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Collect language data</a:t>
          </a:r>
          <a:endParaRPr lang="en-US" sz="1800" kern="1200" dirty="0"/>
        </a:p>
      </dsp:txBody>
      <dsp:txXfrm>
        <a:off x="4411040" y="914044"/>
        <a:ext cx="1206175" cy="932044"/>
      </dsp:txXfrm>
    </dsp:sp>
    <dsp:sp modelId="{AD4143A9-6EC5-4898-8E16-F7DA5F554BE6}">
      <dsp:nvSpPr>
        <dsp:cNvPr id="0" name=""/>
        <dsp:cNvSpPr/>
      </dsp:nvSpPr>
      <dsp:spPr>
        <a:xfrm>
          <a:off x="2053516" y="420609"/>
          <a:ext cx="4605395" cy="4605395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Analyze language data for different linguistic topics</a:t>
          </a:r>
          <a:endParaRPr lang="en-US" sz="1600" kern="1200" dirty="0"/>
        </a:p>
      </dsp:txBody>
      <dsp:txXfrm>
        <a:off x="5178606" y="2284697"/>
        <a:ext cx="1261001" cy="904631"/>
      </dsp:txXfrm>
    </dsp:sp>
    <dsp:sp modelId="{D0745698-752E-4B77-B139-C91C66A12CD7}">
      <dsp:nvSpPr>
        <dsp:cNvPr id="0" name=""/>
        <dsp:cNvSpPr/>
      </dsp:nvSpPr>
      <dsp:spPr>
        <a:xfrm>
          <a:off x="1998690" y="515458"/>
          <a:ext cx="4605395" cy="4605395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411040" y="3627938"/>
        <a:ext cx="1206175" cy="932044"/>
      </dsp:txXfrm>
    </dsp:sp>
    <dsp:sp modelId="{E53B7776-80DB-4D8B-AA48-5B6DD5A24BC0}">
      <dsp:nvSpPr>
        <dsp:cNvPr id="0" name=""/>
        <dsp:cNvSpPr/>
      </dsp:nvSpPr>
      <dsp:spPr>
        <a:xfrm>
          <a:off x="1889038" y="515458"/>
          <a:ext cx="4605395" cy="4605395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875908" y="3627938"/>
        <a:ext cx="1206175" cy="932044"/>
      </dsp:txXfrm>
    </dsp:sp>
    <dsp:sp modelId="{055B8937-76EE-452B-9DD3-2917E1C0844E}">
      <dsp:nvSpPr>
        <dsp:cNvPr id="0" name=""/>
        <dsp:cNvSpPr/>
      </dsp:nvSpPr>
      <dsp:spPr>
        <a:xfrm>
          <a:off x="1834212" y="420609"/>
          <a:ext cx="4605395" cy="4605395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053516" y="2284697"/>
        <a:ext cx="1261001" cy="904631"/>
      </dsp:txXfrm>
    </dsp:sp>
    <dsp:sp modelId="{F687847A-8F08-4F16-B8A3-08E0C4D8E43C}">
      <dsp:nvSpPr>
        <dsp:cNvPr id="0" name=""/>
        <dsp:cNvSpPr/>
      </dsp:nvSpPr>
      <dsp:spPr>
        <a:xfrm>
          <a:off x="1889038" y="325759"/>
          <a:ext cx="4605395" cy="4605395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875908" y="914044"/>
        <a:ext cx="1206175" cy="932044"/>
      </dsp:txXfrm>
    </dsp:sp>
    <dsp:sp modelId="{5E3CB8E1-0468-4CF5-A628-68D53AA90005}">
      <dsp:nvSpPr>
        <dsp:cNvPr id="0" name=""/>
        <dsp:cNvSpPr/>
      </dsp:nvSpPr>
      <dsp:spPr>
        <a:xfrm>
          <a:off x="1713426" y="40663"/>
          <a:ext cx="5175587" cy="5175587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831BC9-8760-4EAB-B31F-55D133D7A23A}">
      <dsp:nvSpPr>
        <dsp:cNvPr id="0" name=""/>
        <dsp:cNvSpPr/>
      </dsp:nvSpPr>
      <dsp:spPr>
        <a:xfrm>
          <a:off x="1768252" y="135513"/>
          <a:ext cx="5175587" cy="5175587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58B34E-763D-4910-9B47-DECD45AAB516}">
      <dsp:nvSpPr>
        <dsp:cNvPr id="0" name=""/>
        <dsp:cNvSpPr/>
      </dsp:nvSpPr>
      <dsp:spPr>
        <a:xfrm>
          <a:off x="1713426" y="230362"/>
          <a:ext cx="5175587" cy="5175587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243BAA-0A19-4288-9E95-B517A1369141}">
      <dsp:nvSpPr>
        <dsp:cNvPr id="0" name=""/>
        <dsp:cNvSpPr/>
      </dsp:nvSpPr>
      <dsp:spPr>
        <a:xfrm>
          <a:off x="1604110" y="230362"/>
          <a:ext cx="5175587" cy="5175587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000A4E-139E-4CA7-BC3A-B45412C38034}">
      <dsp:nvSpPr>
        <dsp:cNvPr id="0" name=""/>
        <dsp:cNvSpPr/>
      </dsp:nvSpPr>
      <dsp:spPr>
        <a:xfrm>
          <a:off x="1549284" y="135513"/>
          <a:ext cx="5175587" cy="5175587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A9AEC0-3234-41E4-AF63-266FA34F1326}">
      <dsp:nvSpPr>
        <dsp:cNvPr id="0" name=""/>
        <dsp:cNvSpPr/>
      </dsp:nvSpPr>
      <dsp:spPr>
        <a:xfrm>
          <a:off x="1604110" y="40663"/>
          <a:ext cx="5175587" cy="5175587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CFE69-0185-496D-AC98-EC61FE772487}">
      <dsp:nvSpPr>
        <dsp:cNvPr id="0" name=""/>
        <dsp:cNvSpPr/>
      </dsp:nvSpPr>
      <dsp:spPr>
        <a:xfrm>
          <a:off x="1998690" y="325759"/>
          <a:ext cx="4605395" cy="4605395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Collect language data</a:t>
          </a:r>
          <a:endParaRPr lang="en-US" sz="1800" kern="1200" dirty="0"/>
        </a:p>
      </dsp:txBody>
      <dsp:txXfrm>
        <a:off x="4411040" y="914044"/>
        <a:ext cx="1206175" cy="932044"/>
      </dsp:txXfrm>
    </dsp:sp>
    <dsp:sp modelId="{AD4143A9-6EC5-4898-8E16-F7DA5F554BE6}">
      <dsp:nvSpPr>
        <dsp:cNvPr id="0" name=""/>
        <dsp:cNvSpPr/>
      </dsp:nvSpPr>
      <dsp:spPr>
        <a:xfrm>
          <a:off x="2053516" y="420609"/>
          <a:ext cx="4605395" cy="4605395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Analyze language data for different linguistic topics</a:t>
          </a:r>
          <a:endParaRPr lang="en-US" sz="1600" kern="1200" dirty="0"/>
        </a:p>
      </dsp:txBody>
      <dsp:txXfrm>
        <a:off x="5178606" y="2284697"/>
        <a:ext cx="1261001" cy="904631"/>
      </dsp:txXfrm>
    </dsp:sp>
    <dsp:sp modelId="{D0745698-752E-4B77-B139-C91C66A12CD7}">
      <dsp:nvSpPr>
        <dsp:cNvPr id="0" name=""/>
        <dsp:cNvSpPr/>
      </dsp:nvSpPr>
      <dsp:spPr>
        <a:xfrm>
          <a:off x="1998690" y="515458"/>
          <a:ext cx="4605395" cy="4605395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411040" y="3627938"/>
        <a:ext cx="1206175" cy="932044"/>
      </dsp:txXfrm>
    </dsp:sp>
    <dsp:sp modelId="{E53B7776-80DB-4D8B-AA48-5B6DD5A24BC0}">
      <dsp:nvSpPr>
        <dsp:cNvPr id="0" name=""/>
        <dsp:cNvSpPr/>
      </dsp:nvSpPr>
      <dsp:spPr>
        <a:xfrm>
          <a:off x="1889038" y="515458"/>
          <a:ext cx="4605395" cy="4605395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875908" y="3627938"/>
        <a:ext cx="1206175" cy="932044"/>
      </dsp:txXfrm>
    </dsp:sp>
    <dsp:sp modelId="{055B8937-76EE-452B-9DD3-2917E1C0844E}">
      <dsp:nvSpPr>
        <dsp:cNvPr id="0" name=""/>
        <dsp:cNvSpPr/>
      </dsp:nvSpPr>
      <dsp:spPr>
        <a:xfrm>
          <a:off x="1834212" y="420609"/>
          <a:ext cx="4605395" cy="4605395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053516" y="2284697"/>
        <a:ext cx="1261001" cy="904631"/>
      </dsp:txXfrm>
    </dsp:sp>
    <dsp:sp modelId="{F687847A-8F08-4F16-B8A3-08E0C4D8E43C}">
      <dsp:nvSpPr>
        <dsp:cNvPr id="0" name=""/>
        <dsp:cNvSpPr/>
      </dsp:nvSpPr>
      <dsp:spPr>
        <a:xfrm>
          <a:off x="1889038" y="325759"/>
          <a:ext cx="4605395" cy="4605395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875908" y="914044"/>
        <a:ext cx="1206175" cy="932044"/>
      </dsp:txXfrm>
    </dsp:sp>
    <dsp:sp modelId="{5E3CB8E1-0468-4CF5-A628-68D53AA90005}">
      <dsp:nvSpPr>
        <dsp:cNvPr id="0" name=""/>
        <dsp:cNvSpPr/>
      </dsp:nvSpPr>
      <dsp:spPr>
        <a:xfrm>
          <a:off x="1713426" y="40663"/>
          <a:ext cx="5175587" cy="5175587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831BC9-8760-4EAB-B31F-55D133D7A23A}">
      <dsp:nvSpPr>
        <dsp:cNvPr id="0" name=""/>
        <dsp:cNvSpPr/>
      </dsp:nvSpPr>
      <dsp:spPr>
        <a:xfrm>
          <a:off x="1768252" y="135513"/>
          <a:ext cx="5175587" cy="5175587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58B34E-763D-4910-9B47-DECD45AAB516}">
      <dsp:nvSpPr>
        <dsp:cNvPr id="0" name=""/>
        <dsp:cNvSpPr/>
      </dsp:nvSpPr>
      <dsp:spPr>
        <a:xfrm>
          <a:off x="1713426" y="230362"/>
          <a:ext cx="5175587" cy="5175587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243BAA-0A19-4288-9E95-B517A1369141}">
      <dsp:nvSpPr>
        <dsp:cNvPr id="0" name=""/>
        <dsp:cNvSpPr/>
      </dsp:nvSpPr>
      <dsp:spPr>
        <a:xfrm>
          <a:off x="1604110" y="230362"/>
          <a:ext cx="5175587" cy="5175587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000A4E-139E-4CA7-BC3A-B45412C38034}">
      <dsp:nvSpPr>
        <dsp:cNvPr id="0" name=""/>
        <dsp:cNvSpPr/>
      </dsp:nvSpPr>
      <dsp:spPr>
        <a:xfrm>
          <a:off x="1549284" y="135513"/>
          <a:ext cx="5175587" cy="5175587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A9AEC0-3234-41E4-AF63-266FA34F1326}">
      <dsp:nvSpPr>
        <dsp:cNvPr id="0" name=""/>
        <dsp:cNvSpPr/>
      </dsp:nvSpPr>
      <dsp:spPr>
        <a:xfrm>
          <a:off x="1604110" y="40663"/>
          <a:ext cx="5175587" cy="5175587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CFE69-0185-496D-AC98-EC61FE772487}">
      <dsp:nvSpPr>
        <dsp:cNvPr id="0" name=""/>
        <dsp:cNvSpPr/>
      </dsp:nvSpPr>
      <dsp:spPr>
        <a:xfrm>
          <a:off x="1998690" y="325759"/>
          <a:ext cx="4605395" cy="4605395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Collect language data</a:t>
          </a:r>
          <a:endParaRPr lang="en-US" sz="1800" kern="1200" dirty="0"/>
        </a:p>
      </dsp:txBody>
      <dsp:txXfrm>
        <a:off x="4411040" y="914044"/>
        <a:ext cx="1206175" cy="932044"/>
      </dsp:txXfrm>
    </dsp:sp>
    <dsp:sp modelId="{AD4143A9-6EC5-4898-8E16-F7DA5F554BE6}">
      <dsp:nvSpPr>
        <dsp:cNvPr id="0" name=""/>
        <dsp:cNvSpPr/>
      </dsp:nvSpPr>
      <dsp:spPr>
        <a:xfrm>
          <a:off x="2053516" y="420609"/>
          <a:ext cx="4605395" cy="4605395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Analyze language data for different linguistic topics</a:t>
          </a:r>
          <a:endParaRPr lang="en-US" sz="1600" kern="1200" dirty="0"/>
        </a:p>
      </dsp:txBody>
      <dsp:txXfrm>
        <a:off x="5178606" y="2284697"/>
        <a:ext cx="1261001" cy="904631"/>
      </dsp:txXfrm>
    </dsp:sp>
    <dsp:sp modelId="{D0745698-752E-4B77-B139-C91C66A12CD7}">
      <dsp:nvSpPr>
        <dsp:cNvPr id="0" name=""/>
        <dsp:cNvSpPr/>
      </dsp:nvSpPr>
      <dsp:spPr>
        <a:xfrm>
          <a:off x="1998690" y="515458"/>
          <a:ext cx="4605395" cy="4605395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Pre-activity (prepare students to work with the data)</a:t>
          </a:r>
          <a:endParaRPr lang="en-US" sz="1600" kern="1200" dirty="0"/>
        </a:p>
      </dsp:txBody>
      <dsp:txXfrm>
        <a:off x="4411040" y="3627938"/>
        <a:ext cx="1206175" cy="932044"/>
      </dsp:txXfrm>
    </dsp:sp>
    <dsp:sp modelId="{E53B7776-80DB-4D8B-AA48-5B6DD5A24BC0}">
      <dsp:nvSpPr>
        <dsp:cNvPr id="0" name=""/>
        <dsp:cNvSpPr/>
      </dsp:nvSpPr>
      <dsp:spPr>
        <a:xfrm>
          <a:off x="1889038" y="515458"/>
          <a:ext cx="4605395" cy="4605395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Main activity using authentic data</a:t>
          </a:r>
          <a:endParaRPr lang="en-US" sz="1600" kern="1200" dirty="0"/>
        </a:p>
      </dsp:txBody>
      <dsp:txXfrm>
        <a:off x="2875908" y="3627938"/>
        <a:ext cx="1206175" cy="932044"/>
      </dsp:txXfrm>
    </dsp:sp>
    <dsp:sp modelId="{055B8937-76EE-452B-9DD3-2917E1C0844E}">
      <dsp:nvSpPr>
        <dsp:cNvPr id="0" name=""/>
        <dsp:cNvSpPr/>
      </dsp:nvSpPr>
      <dsp:spPr>
        <a:xfrm>
          <a:off x="1834212" y="420609"/>
          <a:ext cx="4605395" cy="4605395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Application of target objective by the students </a:t>
          </a:r>
          <a:endParaRPr lang="en-US" sz="1600" kern="1200" dirty="0"/>
        </a:p>
      </dsp:txBody>
      <dsp:txXfrm>
        <a:off x="2053516" y="2284697"/>
        <a:ext cx="1261001" cy="904631"/>
      </dsp:txXfrm>
    </dsp:sp>
    <dsp:sp modelId="{F687847A-8F08-4F16-B8A3-08E0C4D8E43C}">
      <dsp:nvSpPr>
        <dsp:cNvPr id="0" name=""/>
        <dsp:cNvSpPr/>
      </dsp:nvSpPr>
      <dsp:spPr>
        <a:xfrm>
          <a:off x="1889038" y="325759"/>
          <a:ext cx="4605395" cy="4605395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Assessment activity to test students’ learning of the objective </a:t>
          </a:r>
          <a:endParaRPr lang="en-US" sz="1600" kern="1200" dirty="0"/>
        </a:p>
      </dsp:txBody>
      <dsp:txXfrm>
        <a:off x="2875908" y="914044"/>
        <a:ext cx="1206175" cy="932044"/>
      </dsp:txXfrm>
    </dsp:sp>
    <dsp:sp modelId="{5E3CB8E1-0468-4CF5-A628-68D53AA90005}">
      <dsp:nvSpPr>
        <dsp:cNvPr id="0" name=""/>
        <dsp:cNvSpPr/>
      </dsp:nvSpPr>
      <dsp:spPr>
        <a:xfrm>
          <a:off x="1713426" y="40663"/>
          <a:ext cx="5175587" cy="5175587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831BC9-8760-4EAB-B31F-55D133D7A23A}">
      <dsp:nvSpPr>
        <dsp:cNvPr id="0" name=""/>
        <dsp:cNvSpPr/>
      </dsp:nvSpPr>
      <dsp:spPr>
        <a:xfrm>
          <a:off x="1768252" y="135513"/>
          <a:ext cx="5175587" cy="5175587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58B34E-763D-4910-9B47-DECD45AAB516}">
      <dsp:nvSpPr>
        <dsp:cNvPr id="0" name=""/>
        <dsp:cNvSpPr/>
      </dsp:nvSpPr>
      <dsp:spPr>
        <a:xfrm>
          <a:off x="1713426" y="230362"/>
          <a:ext cx="5175587" cy="5175587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243BAA-0A19-4288-9E95-B517A1369141}">
      <dsp:nvSpPr>
        <dsp:cNvPr id="0" name=""/>
        <dsp:cNvSpPr/>
      </dsp:nvSpPr>
      <dsp:spPr>
        <a:xfrm>
          <a:off x="1604110" y="230362"/>
          <a:ext cx="5175587" cy="5175587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000A4E-139E-4CA7-BC3A-B45412C38034}">
      <dsp:nvSpPr>
        <dsp:cNvPr id="0" name=""/>
        <dsp:cNvSpPr/>
      </dsp:nvSpPr>
      <dsp:spPr>
        <a:xfrm>
          <a:off x="1549284" y="135513"/>
          <a:ext cx="5175587" cy="5175587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A9AEC0-3234-41E4-AF63-266FA34F1326}">
      <dsp:nvSpPr>
        <dsp:cNvPr id="0" name=""/>
        <dsp:cNvSpPr/>
      </dsp:nvSpPr>
      <dsp:spPr>
        <a:xfrm>
          <a:off x="1604110" y="40663"/>
          <a:ext cx="5175587" cy="5175587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0A901-21F8-0B45-B36D-B0B6D445582B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A8766-6335-4F4E-9925-16CEBF86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9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493F-98A3-2C46-9F02-B82C7F2D8E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63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493F-98A3-2C46-9F02-B82C7F2D8E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0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493F-98A3-2C46-9F02-B82C7F2D8E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0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493F-98A3-2C46-9F02-B82C7F2D8E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39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493F-98A3-2C46-9F02-B82C7F2D8E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1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493F-98A3-2C46-9F02-B82C7F2D8E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0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493F-98A3-2C46-9F02-B82C7F2D8E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0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We want our students</a:t>
            </a:r>
            <a:r>
              <a:rPr lang="en-US" sz="1200" baseline="0" dirty="0" smtClean="0"/>
              <a:t> to make informed choices about the language. </a:t>
            </a:r>
            <a:r>
              <a:rPr lang="en-US" sz="1200" dirty="0" smtClean="0"/>
              <a:t>Authentic data allows students to do that.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493F-98A3-2C46-9F02-B82C7F2D8E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493F-98A3-2C46-9F02-B82C7F2D8E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5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493F-98A3-2C46-9F02-B82C7F2D8E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A8766-6335-4F4E-9925-16CEBF8623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1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how did you collect the data </a:t>
            </a:r>
          </a:p>
          <a:p>
            <a:r>
              <a:rPr lang="en-US" dirty="0" smtClean="0"/>
              <a:t>The textbook</a:t>
            </a:r>
            <a:r>
              <a:rPr lang="en-US" baseline="0" dirty="0" smtClean="0"/>
              <a:t> talks about how to speak but not how to listen. But this is what happens in a real conversation.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493F-98A3-2C46-9F02-B82C7F2D8E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0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493F-98A3-2C46-9F02-B82C7F2D8E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347B-9C5A-1B4E-8DBF-6B89C2F8689F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33-A465-204B-95D1-0EFEBAF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7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347B-9C5A-1B4E-8DBF-6B89C2F8689F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33-A465-204B-95D1-0EFEBAF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1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347B-9C5A-1B4E-8DBF-6B89C2F8689F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33-A465-204B-95D1-0EFEBAF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3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347B-9C5A-1B4E-8DBF-6B89C2F8689F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33-A465-204B-95D1-0EFEBAF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347B-9C5A-1B4E-8DBF-6B89C2F8689F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33-A465-204B-95D1-0EFEBAF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347B-9C5A-1B4E-8DBF-6B89C2F8689F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33-A465-204B-95D1-0EFEBAF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2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347B-9C5A-1B4E-8DBF-6B89C2F8689F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33-A465-204B-95D1-0EFEBAF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6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347B-9C5A-1B4E-8DBF-6B89C2F8689F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33-A465-204B-95D1-0EFEBAF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5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347B-9C5A-1B4E-8DBF-6B89C2F8689F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33-A465-204B-95D1-0EFEBAF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7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347B-9C5A-1B4E-8DBF-6B89C2F8689F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33-A465-204B-95D1-0EFEBAF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347B-9C5A-1B4E-8DBF-6B89C2F8689F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EF33-A465-204B-95D1-0EFEBAF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8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7347B-9C5A-1B4E-8DBF-6B89C2F8689F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BEF33-A465-204B-95D1-0EFEBAFD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9ZDag8he2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UtEY5HZioho" TargetMode="External"/><Relationship Id="rId4" Type="http://schemas.openxmlformats.org/officeDocument/2006/relationships/hyperlink" Target="https://youtu.be/UZcAv6WZtn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cosmos.rice.edu/Watch/Zg6k3Q4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-oral-brasil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licmaterialsld.blogs.rice.ed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5778" y="1757048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1697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Finding and Converting an Authentic Language </a:t>
            </a:r>
            <a:r>
              <a:rPr lang="en-US" sz="2800" b="1" dirty="0">
                <a:solidFill>
                  <a:srgbClr val="000090"/>
                </a:solidFill>
                <a:latin typeface="News Gothic MT"/>
                <a:cs typeface="News Gothic MT"/>
              </a:rPr>
              <a:t>S</a:t>
            </a:r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ample into Teachable </a:t>
            </a:r>
            <a:r>
              <a:rPr lang="en-US" sz="2800" b="1" dirty="0">
                <a:solidFill>
                  <a:srgbClr val="000090"/>
                </a:solidFill>
                <a:latin typeface="News Gothic MT"/>
                <a:cs typeface="News Gothic MT"/>
              </a:rPr>
              <a:t>M</a:t>
            </a:r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aterial</a:t>
            </a:r>
            <a:endParaRPr lang="en-US" sz="2800" b="1" dirty="0">
              <a:solidFill>
                <a:srgbClr val="000090"/>
              </a:solidFill>
              <a:latin typeface="News Gothic MT"/>
              <a:cs typeface="News Gothic MT"/>
            </a:endParaRPr>
          </a:p>
        </p:txBody>
      </p:sp>
      <p:sp>
        <p:nvSpPr>
          <p:cNvPr id="26" name="Content Placeholder 4"/>
          <p:cNvSpPr>
            <a:spLocks noGrp="1"/>
          </p:cNvSpPr>
          <p:nvPr>
            <p:ph sz="half" idx="1"/>
          </p:nvPr>
        </p:nvSpPr>
        <p:spPr>
          <a:xfrm>
            <a:off x="225778" y="3747967"/>
            <a:ext cx="7972544" cy="15447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>
                <a:latin typeface="News Gothic MT"/>
                <a:cs typeface="News Gothic MT"/>
              </a:rPr>
              <a:t>Divya</a:t>
            </a:r>
            <a:r>
              <a:rPr lang="en-US" dirty="0" smtClean="0">
                <a:latin typeface="News Gothic MT"/>
                <a:cs typeface="News Gothic MT"/>
              </a:rPr>
              <a:t> Chaudhry, Ph.D.</a:t>
            </a:r>
          </a:p>
          <a:p>
            <a:pPr marL="0" indent="0" algn="ctr">
              <a:buNone/>
            </a:pPr>
            <a:r>
              <a:rPr lang="en-US" dirty="0" err="1" smtClean="0">
                <a:latin typeface="News Gothic MT"/>
                <a:cs typeface="News Gothic MT"/>
              </a:rPr>
              <a:t>Jayoung</a:t>
            </a:r>
            <a:r>
              <a:rPr lang="en-US" dirty="0" smtClean="0">
                <a:latin typeface="News Gothic MT"/>
                <a:cs typeface="News Gothic MT"/>
              </a:rPr>
              <a:t> Song, Ph.D.</a:t>
            </a:r>
            <a:endParaRPr lang="en-US" dirty="0">
              <a:latin typeface="News Gothic MT"/>
              <a:cs typeface="News Gothic MT"/>
            </a:endParaRPr>
          </a:p>
        </p:txBody>
      </p:sp>
      <p:pic>
        <p:nvPicPr>
          <p:cNvPr id="8" name="Shape 125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5289550"/>
            <a:ext cx="110807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9117" r="51762" b="75499"/>
          <a:stretch>
            <a:fillRect/>
          </a:stretch>
        </p:blipFill>
        <p:spPr bwMode="auto">
          <a:xfrm>
            <a:off x="1620838" y="5292725"/>
            <a:ext cx="45164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8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5777" y="773723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4363" y="0"/>
            <a:ext cx="8229600" cy="77372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Organizing Authentic </a:t>
            </a:r>
            <a:r>
              <a:rPr lang="en-US" sz="2800" b="1" dirty="0">
                <a:solidFill>
                  <a:srgbClr val="000090"/>
                </a:solidFill>
                <a:latin typeface="News Gothic MT"/>
                <a:cs typeface="News Gothic MT"/>
              </a:rPr>
              <a:t>D</a:t>
            </a:r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ata</a:t>
            </a:r>
            <a:endParaRPr lang="en-US" sz="2800" b="1" dirty="0">
              <a:solidFill>
                <a:srgbClr val="000090"/>
              </a:solidFill>
              <a:latin typeface="News Gothic MT"/>
              <a:cs typeface="News Gothic MT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38974538"/>
              </p:ext>
            </p:extLst>
          </p:nvPr>
        </p:nvGraphicFramePr>
        <p:xfrm>
          <a:off x="92428" y="880572"/>
          <a:ext cx="8963649" cy="554214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789963">
                  <a:extLst>
                    <a:ext uri="{9D8B030D-6E8A-4147-A177-3AD203B41FA5}">
                      <a16:colId xmlns:a16="http://schemas.microsoft.com/office/drawing/2014/main" xmlns="" val="2471726868"/>
                    </a:ext>
                  </a:extLst>
                </a:gridCol>
                <a:gridCol w="789963">
                  <a:extLst>
                    <a:ext uri="{9D8B030D-6E8A-4147-A177-3AD203B41FA5}">
                      <a16:colId xmlns:a16="http://schemas.microsoft.com/office/drawing/2014/main" xmlns="" val="3724617492"/>
                    </a:ext>
                  </a:extLst>
                </a:gridCol>
                <a:gridCol w="1475132">
                  <a:extLst>
                    <a:ext uri="{9D8B030D-6E8A-4147-A177-3AD203B41FA5}">
                      <a16:colId xmlns:a16="http://schemas.microsoft.com/office/drawing/2014/main" xmlns="" val="1978550337"/>
                    </a:ext>
                  </a:extLst>
                </a:gridCol>
                <a:gridCol w="1442889">
                  <a:extLst>
                    <a:ext uri="{9D8B030D-6E8A-4147-A177-3AD203B41FA5}">
                      <a16:colId xmlns:a16="http://schemas.microsoft.com/office/drawing/2014/main" xmlns="" val="555853638"/>
                    </a:ext>
                  </a:extLst>
                </a:gridCol>
                <a:gridCol w="2232851">
                  <a:extLst>
                    <a:ext uri="{9D8B030D-6E8A-4147-A177-3AD203B41FA5}">
                      <a16:colId xmlns:a16="http://schemas.microsoft.com/office/drawing/2014/main" xmlns="" val="1385595959"/>
                    </a:ext>
                  </a:extLst>
                </a:gridCol>
                <a:gridCol w="2232851">
                  <a:extLst>
                    <a:ext uri="{9D8B030D-6E8A-4147-A177-3AD203B41FA5}">
                      <a16:colId xmlns:a16="http://schemas.microsoft.com/office/drawing/2014/main" xmlns="" val="2154718763"/>
                    </a:ext>
                  </a:extLst>
                </a:gridCol>
              </a:tblGrid>
              <a:tr h="750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File 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Parts selected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Topics of conversation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Grammar/Vocab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Communicative </a:t>
                      </a:r>
                      <a:r>
                        <a:rPr lang="en-US" sz="1400" b="1" u="none" strike="noStrike" dirty="0">
                          <a:effectLst/>
                        </a:rPr>
                        <a:t>features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Links with textbook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extLst>
                  <a:ext uri="{0D108BD9-81ED-4DB2-BD59-A6C34878D82A}">
                    <a16:rowId xmlns:a16="http://schemas.microsoft.com/office/drawing/2014/main" xmlns="" val="3333200851"/>
                  </a:ext>
                </a:extLst>
              </a:tr>
              <a:tr h="1022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Tutor teacher </a:t>
                      </a:r>
                      <a:r>
                        <a:rPr lang="en-US" sz="12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convo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7.27-11.21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small talk: how was weekend, internship plans, summer plans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"</a:t>
                      </a:r>
                      <a:r>
                        <a:rPr lang="en-US" sz="1200" u="none" strike="noStrike" dirty="0" err="1">
                          <a:effectLst/>
                        </a:rPr>
                        <a:t>nahin</a:t>
                      </a:r>
                      <a:r>
                        <a:rPr lang="en-US" sz="1200" u="none" strike="noStrike" dirty="0">
                          <a:effectLst/>
                        </a:rPr>
                        <a:t>?" , rephrasing the other person's response "bade logon </a:t>
                      </a:r>
                      <a:r>
                        <a:rPr lang="en-US" sz="1200" u="none" strike="noStrike" dirty="0" err="1">
                          <a:effectLst/>
                        </a:rPr>
                        <a:t>ka</a:t>
                      </a:r>
                      <a:r>
                        <a:rPr lang="en-US" sz="1200" u="none" strike="noStrike" dirty="0">
                          <a:effectLst/>
                        </a:rPr>
                        <a:t> school"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greeting, asking for permission to talk, topic expansion, elaboration, keeping conversation going ; clarifying confusion, </a:t>
                      </a:r>
                      <a:r>
                        <a:rPr lang="en-US" sz="1200" u="none" strike="noStrike" dirty="0" smtClean="0">
                          <a:effectLst/>
                        </a:rPr>
                        <a:t>listener feedback, </a:t>
                      </a:r>
                      <a:r>
                        <a:rPr lang="en-US" sz="1200" u="none" strike="noStrike" dirty="0">
                          <a:effectLst/>
                        </a:rPr>
                        <a:t>seeking more information; cracking jokes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extLst>
                  <a:ext uri="{0D108BD9-81ED-4DB2-BD59-A6C34878D82A}">
                    <a16:rowId xmlns:a16="http://schemas.microsoft.com/office/drawing/2014/main" xmlns="" val="2114890693"/>
                  </a:ext>
                </a:extLst>
              </a:tr>
              <a:tr h="68386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16.31-18.34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comparison of Indian classrooms with Rice classrooms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discourse markers for comparison; "main </a:t>
                      </a:r>
                      <a:r>
                        <a:rPr lang="en-US" sz="1200" u="none" strike="noStrike" dirty="0" err="1">
                          <a:effectLst/>
                        </a:rPr>
                        <a:t>aapki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baat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samajh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raha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hoon</a:t>
                      </a:r>
                      <a:r>
                        <a:rPr lang="en-US" sz="1200" u="none" strike="noStrike" dirty="0">
                          <a:effectLst/>
                        </a:rPr>
                        <a:t>"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express </a:t>
                      </a:r>
                      <a:r>
                        <a:rPr lang="en-US" sz="1200" u="none" strike="noStrike" dirty="0">
                          <a:effectLst/>
                        </a:rPr>
                        <a:t>opinions ; </a:t>
                      </a:r>
                      <a:r>
                        <a:rPr lang="en-US" sz="1200" u="none" strike="noStrike" dirty="0" smtClean="0">
                          <a:effectLst/>
                        </a:rPr>
                        <a:t>reject </a:t>
                      </a:r>
                      <a:r>
                        <a:rPr lang="en-US" sz="1200" u="none" strike="noStrike" dirty="0">
                          <a:effectLst/>
                        </a:rPr>
                        <a:t>suggestions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extLst>
                  <a:ext uri="{0D108BD9-81ED-4DB2-BD59-A6C34878D82A}">
                    <a16:rowId xmlns:a16="http://schemas.microsoft.com/office/drawing/2014/main" xmlns="" val="487536138"/>
                  </a:ext>
                </a:extLst>
              </a:tr>
              <a:tr h="17496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extLst>
                  <a:ext uri="{0D108BD9-81ED-4DB2-BD59-A6C34878D82A}">
                    <a16:rowId xmlns:a16="http://schemas.microsoft.com/office/drawing/2014/main" xmlns="" val="3723311970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With friends over dinner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8.00-9.22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Ordering wine in a restaurant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asking for preference, giving suggestions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extLst>
                  <a:ext uri="{0D108BD9-81ED-4DB2-BD59-A6C34878D82A}">
                    <a16:rowId xmlns:a16="http://schemas.microsoft.com/office/drawing/2014/main" xmlns="" val="320422569"/>
                  </a:ext>
                </a:extLst>
              </a:tr>
              <a:tr h="102286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34.17- 36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helping a friend, friend in love, funny story, Indian families, scolding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idiomatic expressions, narration, interweaving of the past and present tense in narration, informal conversation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topic development, </a:t>
                      </a:r>
                      <a:r>
                        <a:rPr lang="en-US" sz="1200" u="none" strike="noStrike" dirty="0" smtClean="0">
                          <a:effectLst/>
                        </a:rPr>
                        <a:t>giving feedback, turn-taking </a:t>
                      </a:r>
                      <a:r>
                        <a:rPr lang="en-US" sz="1200" u="none" strike="noStrike" dirty="0">
                          <a:effectLst/>
                        </a:rPr>
                        <a:t>(overlaps , listener </a:t>
                      </a:r>
                      <a:r>
                        <a:rPr lang="en-US" sz="1200" u="none" strike="noStrike" dirty="0" smtClean="0">
                          <a:effectLst/>
                        </a:rPr>
                        <a:t>feedback), </a:t>
                      </a:r>
                      <a:r>
                        <a:rPr lang="en-US" sz="1200" u="none" strike="noStrike" dirty="0">
                          <a:effectLst/>
                        </a:rPr>
                        <a:t>teasing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extLst>
                  <a:ext uri="{0D108BD9-81ED-4DB2-BD59-A6C34878D82A}">
                    <a16:rowId xmlns:a16="http://schemas.microsoft.com/office/drawing/2014/main" xmlns="" val="1392148642"/>
                  </a:ext>
                </a:extLst>
              </a:tr>
              <a:tr h="51437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36.15- 37.06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Exchanging personal background information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present imperfective, past habitual tense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repair, </a:t>
                      </a:r>
                      <a:r>
                        <a:rPr lang="en-US" sz="1200" u="none" strike="noStrike" dirty="0" smtClean="0">
                          <a:effectLst/>
                        </a:rPr>
                        <a:t>listener feedback, talk </a:t>
                      </a:r>
                      <a:r>
                        <a:rPr lang="en-US" sz="1200" u="none" strike="noStrike" dirty="0">
                          <a:effectLst/>
                        </a:rPr>
                        <a:t>development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 dialogue (where did you grow up)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extLst>
                  <a:ext uri="{0D108BD9-81ED-4DB2-BD59-A6C34878D82A}">
                    <a16:rowId xmlns:a16="http://schemas.microsoft.com/office/drawing/2014/main" xmlns="" val="1939270530"/>
                  </a:ext>
                </a:extLst>
              </a:tr>
              <a:tr h="34487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38.31- 39.05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what were you doing in 2009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past tense- progressive, perfective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 (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tense)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extLst>
                  <a:ext uri="{0D108BD9-81ED-4DB2-BD59-A6C34878D82A}">
                    <a16:rowId xmlns:a16="http://schemas.microsoft.com/office/drawing/2014/main" xmlns="" val="3309444091"/>
                  </a:ext>
                </a:extLst>
              </a:tr>
              <a:tr h="34993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43.43- 45.02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planning a trip to </a:t>
                      </a:r>
                      <a:r>
                        <a:rPr lang="en-US" sz="1200" u="none" strike="noStrike" dirty="0" smtClean="0">
                          <a:effectLst/>
                        </a:rPr>
                        <a:t>Colorado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politeness through use of '</a:t>
                      </a:r>
                      <a:r>
                        <a:rPr lang="en-US" sz="1200" u="none" strike="noStrike" dirty="0" err="1">
                          <a:effectLst/>
                        </a:rPr>
                        <a:t>sakna</a:t>
                      </a:r>
                      <a:r>
                        <a:rPr lang="en-US" sz="1200" u="none" strike="noStrike" dirty="0">
                          <a:effectLst/>
                        </a:rPr>
                        <a:t>' verbs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giving </a:t>
                      </a:r>
                      <a:r>
                        <a:rPr lang="en-US" sz="1200" u="none" strike="noStrike" dirty="0" smtClean="0">
                          <a:effectLst/>
                        </a:rPr>
                        <a:t>suggestions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Ch.19 – aux verb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saknaa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5" marR="6345" marT="6345" marB="0" anchor="b"/>
                </a:tc>
                <a:extLst>
                  <a:ext uri="{0D108BD9-81ED-4DB2-BD59-A6C34878D82A}">
                    <a16:rowId xmlns:a16="http://schemas.microsoft.com/office/drawing/2014/main" xmlns="" val="2746798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021531"/>
              </p:ext>
            </p:extLst>
          </p:nvPr>
        </p:nvGraphicFramePr>
        <p:xfrm>
          <a:off x="38099" y="706929"/>
          <a:ext cx="9026769" cy="608453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61359">
                  <a:extLst>
                    <a:ext uri="{9D8B030D-6E8A-4147-A177-3AD203B41FA5}">
                      <a16:colId xmlns:a16="http://schemas.microsoft.com/office/drawing/2014/main" xmlns="" val="3427731312"/>
                    </a:ext>
                  </a:extLst>
                </a:gridCol>
                <a:gridCol w="794144">
                  <a:extLst>
                    <a:ext uri="{9D8B030D-6E8A-4147-A177-3AD203B41FA5}">
                      <a16:colId xmlns:a16="http://schemas.microsoft.com/office/drawing/2014/main" xmlns="" val="862800729"/>
                    </a:ext>
                  </a:extLst>
                </a:gridCol>
                <a:gridCol w="1518960">
                  <a:extLst>
                    <a:ext uri="{9D8B030D-6E8A-4147-A177-3AD203B41FA5}">
                      <a16:colId xmlns:a16="http://schemas.microsoft.com/office/drawing/2014/main" xmlns="" val="3301564591"/>
                    </a:ext>
                  </a:extLst>
                </a:gridCol>
                <a:gridCol w="1848589">
                  <a:extLst>
                    <a:ext uri="{9D8B030D-6E8A-4147-A177-3AD203B41FA5}">
                      <a16:colId xmlns:a16="http://schemas.microsoft.com/office/drawing/2014/main" xmlns="" val="170483246"/>
                    </a:ext>
                  </a:extLst>
                </a:gridCol>
                <a:gridCol w="1134492">
                  <a:extLst>
                    <a:ext uri="{9D8B030D-6E8A-4147-A177-3AD203B41FA5}">
                      <a16:colId xmlns:a16="http://schemas.microsoft.com/office/drawing/2014/main" xmlns="" val="4162213421"/>
                    </a:ext>
                  </a:extLst>
                </a:gridCol>
                <a:gridCol w="1196888">
                  <a:extLst>
                    <a:ext uri="{9D8B030D-6E8A-4147-A177-3AD203B41FA5}">
                      <a16:colId xmlns:a16="http://schemas.microsoft.com/office/drawing/2014/main" xmlns="" val="3753881288"/>
                    </a:ext>
                  </a:extLst>
                </a:gridCol>
                <a:gridCol w="968099">
                  <a:extLst>
                    <a:ext uri="{9D8B030D-6E8A-4147-A177-3AD203B41FA5}">
                      <a16:colId xmlns:a16="http://schemas.microsoft.com/office/drawing/2014/main" xmlns="" val="1421675047"/>
                    </a:ext>
                  </a:extLst>
                </a:gridCol>
                <a:gridCol w="1104238">
                  <a:extLst>
                    <a:ext uri="{9D8B030D-6E8A-4147-A177-3AD203B41FA5}">
                      <a16:colId xmlns:a16="http://schemas.microsoft.com/office/drawing/2014/main" xmlns="" val="314893332"/>
                    </a:ext>
                  </a:extLst>
                </a:gridCol>
              </a:tblGrid>
              <a:tr h="58958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Parts Selected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Grammar/Vocab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Communicative Features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Sociocultural topic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Link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Links with textbook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Notes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46229264"/>
                  </a:ext>
                </a:extLst>
              </a:tr>
              <a:tr h="1001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HHH Ep 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18:28- 21:21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present </a:t>
                      </a:r>
                      <a:r>
                        <a:rPr lang="en-US" sz="1400" u="none" strike="noStrike" dirty="0" err="1">
                          <a:effectLst/>
                        </a:rPr>
                        <a:t>prog</a:t>
                      </a:r>
                      <a:r>
                        <a:rPr lang="en-US" sz="1400" u="none" strike="noStrike" dirty="0">
                          <a:effectLst/>
                        </a:rPr>
                        <a:t> (nice- "tum </a:t>
                      </a:r>
                      <a:r>
                        <a:rPr lang="en-US" sz="1400" u="none" strike="noStrike" dirty="0" err="1">
                          <a:effectLst/>
                        </a:rPr>
                        <a:t>chup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raho</a:t>
                      </a:r>
                      <a:r>
                        <a:rPr lang="en-US" sz="1400" u="none" strike="noStrike" dirty="0">
                          <a:effectLst/>
                        </a:rPr>
                        <a:t>")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Ordering food in a restaurant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Students working part-time in  a restaurant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 dirty="0">
                          <a:effectLst/>
                          <a:hlinkClick r:id="rId3"/>
                        </a:rPr>
                        <a:t>https://youtu.be/X9ZDag8he2A </a:t>
                      </a:r>
                      <a:endParaRPr lang="en-U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Also recordings from HIND 106 Fall 2016; also see discussion below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extLst>
                  <a:ext uri="{0D108BD9-81ED-4DB2-BD59-A6C34878D82A}">
                    <a16:rowId xmlns:a16="http://schemas.microsoft.com/office/drawing/2014/main" xmlns="" val="1153680408"/>
                  </a:ext>
                </a:extLst>
              </a:tr>
              <a:tr h="403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HHH Ep 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1:09- 1: 49 (recap)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past indef tense, past prog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 dirty="0">
                          <a:effectLst/>
                          <a:hlinkClick r:id="rId4"/>
                        </a:rPr>
                        <a:t>https://youtu.be/UZcAv6WZtn4 </a:t>
                      </a:r>
                      <a:endParaRPr lang="en-U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extLst>
                  <a:ext uri="{0D108BD9-81ED-4DB2-BD59-A6C34878D82A}">
                    <a16:rowId xmlns:a16="http://schemas.microsoft.com/office/drawing/2014/main" xmlns="" val="2503961336"/>
                  </a:ext>
                </a:extLst>
              </a:tr>
              <a:tr h="403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HHH Ep 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2:13-2:33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past perf , past </a:t>
                      </a:r>
                      <a:r>
                        <a:rPr lang="en-US" sz="1400" u="none" strike="noStrike" dirty="0" err="1">
                          <a:effectLst/>
                        </a:rPr>
                        <a:t>prog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narrating an incident (gossip</a:t>
                      </a:r>
                      <a:r>
                        <a:rPr lang="en-US" sz="1400" u="none" strike="noStrike" dirty="0" smtClean="0">
                          <a:effectLst/>
                        </a:rPr>
                        <a:t>);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listener feedback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 dirty="0">
                          <a:effectLst/>
                          <a:hlinkClick r:id="rId4"/>
                        </a:rPr>
                        <a:t>https://youtu.be/UZcAv6WZtn4 </a:t>
                      </a:r>
                      <a:endParaRPr lang="en-U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Ch.12 (</a:t>
                      </a:r>
                      <a:r>
                        <a:rPr lang="en-US" sz="1200" u="none" strike="noStrike" dirty="0" err="1">
                          <a:effectLst/>
                        </a:rPr>
                        <a:t>indef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extLst>
                  <a:ext uri="{0D108BD9-81ED-4DB2-BD59-A6C34878D82A}">
                    <a16:rowId xmlns:a16="http://schemas.microsoft.com/office/drawing/2014/main" xmlns="" val="3558009780"/>
                  </a:ext>
                </a:extLst>
              </a:tr>
              <a:tr h="636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HHH Ep 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8:24- 9:00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"mere </a:t>
                      </a:r>
                      <a:r>
                        <a:rPr lang="en-US" sz="1400" u="none" strike="noStrike" dirty="0" err="1">
                          <a:effectLst/>
                        </a:rPr>
                        <a:t>khyaal</a:t>
                      </a:r>
                      <a:r>
                        <a:rPr lang="en-US" sz="1400" u="none" strike="noStrike" dirty="0">
                          <a:effectLst/>
                        </a:rPr>
                        <a:t> se, </a:t>
                      </a:r>
                      <a:r>
                        <a:rPr lang="en-US" sz="1400" u="none" strike="noStrike" dirty="0" err="1">
                          <a:effectLst/>
                        </a:rPr>
                        <a:t>kyun</a:t>
                      </a:r>
                      <a:r>
                        <a:rPr lang="en-US" sz="1400" u="none" strike="noStrike" dirty="0">
                          <a:effectLst/>
                        </a:rPr>
                        <a:t>, "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discussion, Agreement/disagreement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Students working part-time in  a restaurant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  <a:hlinkClick r:id="rId4"/>
                        </a:rPr>
                        <a:t>https://youtu.be/UZcAv6WZtn4 </a:t>
                      </a:r>
                      <a:endParaRPr lang="en-US" sz="12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extLst>
                  <a:ext uri="{0D108BD9-81ED-4DB2-BD59-A6C34878D82A}">
                    <a16:rowId xmlns:a16="http://schemas.microsoft.com/office/drawing/2014/main" xmlns="" val="820615680"/>
                  </a:ext>
                </a:extLst>
              </a:tr>
              <a:tr h="636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HHH Ep 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11:57- 12: 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"</a:t>
                      </a:r>
                      <a:r>
                        <a:rPr lang="en-US" sz="1400" u="none" strike="noStrike" dirty="0" err="1">
                          <a:effectLst/>
                        </a:rPr>
                        <a:t>nahin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toh</a:t>
                      </a:r>
                      <a:r>
                        <a:rPr lang="en-US" sz="1400" u="none" strike="noStrike" dirty="0">
                          <a:effectLst/>
                        </a:rPr>
                        <a:t>"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Not participating in a conversation (silence, </a:t>
                      </a:r>
                      <a:r>
                        <a:rPr lang="en-US" sz="1400" u="none" strike="noStrike" dirty="0" err="1">
                          <a:effectLst/>
                        </a:rPr>
                        <a:t>nahin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toh</a:t>
                      </a:r>
                      <a:r>
                        <a:rPr lang="en-US" sz="1400" u="none" strike="noStrike" dirty="0">
                          <a:effectLst/>
                        </a:rPr>
                        <a:t>, 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  <a:hlinkClick r:id="rId4"/>
                        </a:rPr>
                        <a:t>https://youtu.be/UZcAv6WZtn5</a:t>
                      </a:r>
                      <a:endParaRPr lang="en-US" sz="12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extLst>
                  <a:ext uri="{0D108BD9-81ED-4DB2-BD59-A6C34878D82A}">
                    <a16:rowId xmlns:a16="http://schemas.microsoft.com/office/drawing/2014/main" xmlns="" val="2802016879"/>
                  </a:ext>
                </a:extLst>
              </a:tr>
              <a:tr h="636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HHH Ep 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13:51- 17: 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"</a:t>
                      </a:r>
                      <a:r>
                        <a:rPr lang="en-US" sz="1400" u="none" strike="noStrike" dirty="0" err="1">
                          <a:effectLst/>
                        </a:rPr>
                        <a:t>pata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hai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ek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baar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kya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hua</a:t>
                      </a:r>
                      <a:r>
                        <a:rPr lang="en-US" sz="1400" u="none" strike="noStrike" dirty="0">
                          <a:effectLst/>
                        </a:rPr>
                        <a:t>" ; past </a:t>
                      </a:r>
                      <a:r>
                        <a:rPr lang="en-US" sz="1400" u="none" strike="noStrike" dirty="0" err="1">
                          <a:effectLst/>
                        </a:rPr>
                        <a:t>indef</a:t>
                      </a:r>
                      <a:r>
                        <a:rPr lang="en-US" sz="1400" u="none" strike="noStrike" dirty="0">
                          <a:effectLst/>
                        </a:rPr>
                        <a:t>, imperative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narrating a story to someone to serve as an advice/example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Hindi mythology- </a:t>
                      </a:r>
                      <a:r>
                        <a:rPr lang="en-US" sz="1400" u="none" strike="noStrike" dirty="0" err="1">
                          <a:effectLst/>
                        </a:rPr>
                        <a:t>naarad</a:t>
                      </a:r>
                      <a:r>
                        <a:rPr lang="en-US" sz="1400" u="none" strike="noStrike" dirty="0">
                          <a:effectLst/>
                        </a:rPr>
                        <a:t>, bhakti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 dirty="0">
                          <a:effectLst/>
                          <a:hlinkClick r:id="rId4"/>
                        </a:rPr>
                        <a:t>https://youtu.be/UZcAv6WZtn6</a:t>
                      </a:r>
                      <a:endParaRPr lang="en-U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Ch 8 (imperatives), Ch 12 (indef)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extLst>
                  <a:ext uri="{0D108BD9-81ED-4DB2-BD59-A6C34878D82A}">
                    <a16:rowId xmlns:a16="http://schemas.microsoft.com/office/drawing/2014/main" xmlns="" val="302100778"/>
                  </a:ext>
                </a:extLst>
              </a:tr>
              <a:tr h="403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HHH Ep 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17:27-17:39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making a phone call to a friend's house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 dirty="0">
                          <a:effectLst/>
                          <a:hlinkClick r:id="rId4"/>
                        </a:rPr>
                        <a:t>https://youtu.be/UZcAv6WZtn7</a:t>
                      </a:r>
                      <a:endParaRPr lang="en-U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extLst>
                  <a:ext uri="{0D108BD9-81ED-4DB2-BD59-A6C34878D82A}">
                    <a16:rowId xmlns:a16="http://schemas.microsoft.com/office/drawing/2014/main" xmlns="" val="260422983"/>
                  </a:ext>
                </a:extLst>
              </a:tr>
              <a:tr h="403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HHH Ep 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17:43-18:03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answering a phone call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 dirty="0">
                          <a:effectLst/>
                          <a:hlinkClick r:id="rId4"/>
                        </a:rPr>
                        <a:t>https://youtu.be/UZcAv6WZtn8</a:t>
                      </a:r>
                      <a:endParaRPr lang="en-U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extLst>
                  <a:ext uri="{0D108BD9-81ED-4DB2-BD59-A6C34878D82A}">
                    <a16:rowId xmlns:a16="http://schemas.microsoft.com/office/drawing/2014/main" xmlns="" val="995440114"/>
                  </a:ext>
                </a:extLst>
              </a:tr>
              <a:tr h="403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HHH Ep 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6:08- 6:24,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future tense, prog,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making a request to a teacher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 dirty="0">
                          <a:effectLst/>
                          <a:hlinkClick r:id="rId5"/>
                        </a:rPr>
                        <a:t>https://youtu.be/UtEY5HZioho </a:t>
                      </a:r>
                      <a:endParaRPr lang="en-U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4" marR="5174" marT="5174" marB="0" anchor="b"/>
                </a:tc>
                <a:extLst>
                  <a:ext uri="{0D108BD9-81ED-4DB2-BD59-A6C34878D82A}">
                    <a16:rowId xmlns:a16="http://schemas.microsoft.com/office/drawing/2014/main" xmlns="" val="1589479566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417688" y="0"/>
            <a:ext cx="7820704" cy="703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Organizing </a:t>
            </a:r>
            <a:r>
              <a:rPr lang="en-US" sz="2400" b="1" dirty="0">
                <a:solidFill>
                  <a:srgbClr val="000090"/>
                </a:solidFill>
                <a:latin typeface="News Gothic MT"/>
                <a:cs typeface="News Gothic MT"/>
              </a:rPr>
              <a:t>D</a:t>
            </a:r>
            <a:r>
              <a:rPr lang="en-US" sz="24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ata from a TV Show</a:t>
            </a:r>
            <a:endParaRPr lang="en-US" sz="2400" b="1" dirty="0">
              <a:solidFill>
                <a:srgbClr val="000090"/>
              </a:solidFill>
              <a:latin typeface="News Gothic MT"/>
              <a:cs typeface="News Gothic M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5777" y="617538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7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5699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News Gothic MT"/>
                <a:cs typeface="News Gothic MT"/>
              </a:rPr>
              <a:t>Converting A</a:t>
            </a:r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uthentic Data </a:t>
            </a:r>
            <a:r>
              <a:rPr lang="en-US" sz="2800" b="1" dirty="0">
                <a:solidFill>
                  <a:srgbClr val="000090"/>
                </a:solidFill>
                <a:latin typeface="News Gothic MT"/>
                <a:cs typeface="News Gothic MT"/>
              </a:rPr>
              <a:t>to </a:t>
            </a:r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Teachable Material </a:t>
            </a:r>
            <a:endParaRPr lang="en-US" sz="2800" b="1" dirty="0">
              <a:solidFill>
                <a:srgbClr val="000090"/>
              </a:solidFill>
              <a:latin typeface="News Gothic MT"/>
              <a:cs typeface="News Gothic M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5778" y="1013191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026265"/>
              </p:ext>
            </p:extLst>
          </p:nvPr>
        </p:nvGraphicFramePr>
        <p:xfrm>
          <a:off x="457200" y="1208700"/>
          <a:ext cx="8493125" cy="5482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3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5778" y="1417638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Example of Data to Teaching : Korean </a:t>
            </a:r>
            <a:endParaRPr lang="en-US" sz="2800" b="1" dirty="0">
              <a:solidFill>
                <a:srgbClr val="000090"/>
              </a:solidFill>
              <a:latin typeface="News Gothic MT"/>
              <a:cs typeface="News Gothic MT"/>
            </a:endParaRPr>
          </a:p>
        </p:txBody>
      </p:sp>
      <p:sp>
        <p:nvSpPr>
          <p:cNvPr id="26" name="Content Placeholder 4"/>
          <p:cNvSpPr>
            <a:spLocks noGrp="1"/>
          </p:cNvSpPr>
          <p:nvPr>
            <p:ph sz="half" idx="1"/>
          </p:nvPr>
        </p:nvSpPr>
        <p:spPr>
          <a:xfrm>
            <a:off x="624886" y="1652774"/>
            <a:ext cx="7740525" cy="2435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cs typeface="News Gothic MT"/>
              </a:rPr>
              <a:t>Step 1: </a:t>
            </a:r>
            <a:r>
              <a:rPr lang="en-US" sz="2400" b="1" u="sng" dirty="0" smtClean="0">
                <a:solidFill>
                  <a:srgbClr val="7030A0"/>
                </a:solidFill>
                <a:cs typeface="News Gothic MT"/>
              </a:rPr>
              <a:t>Pre-activity</a:t>
            </a:r>
            <a:r>
              <a:rPr lang="en-US" sz="2400" u="sng" dirty="0" smtClean="0">
                <a:cs typeface="News Gothic MT"/>
              </a:rPr>
              <a:t>: Raising awareness of language feature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Data 1: Conversation between Jeremy &amp; Connie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://mediacosmos.rice.edu/Watch/Zg6k3Q4N</a:t>
            </a:r>
            <a:endParaRPr lang="ko-KR" altLang="en-US" sz="2400" dirty="0"/>
          </a:p>
          <a:p>
            <a:pPr marL="0" indent="0">
              <a:buNone/>
            </a:pPr>
            <a:endParaRPr lang="en-US" sz="2400" dirty="0">
              <a:cs typeface="News Gothic MT"/>
            </a:endParaRPr>
          </a:p>
          <a:p>
            <a:pPr marL="0" indent="0">
              <a:buNone/>
            </a:pPr>
            <a:r>
              <a:rPr lang="en-US" sz="2400" dirty="0" smtClean="0">
                <a:cs typeface="News Gothic MT"/>
              </a:rPr>
              <a:t>Goal-__________________________________________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24660" y="3323492"/>
            <a:ext cx="614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Understanding English Listener Feedback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95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5778" y="1417638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Example of data to teaching : Korean</a:t>
            </a:r>
            <a:endParaRPr lang="en-US" sz="2800" b="1" dirty="0">
              <a:solidFill>
                <a:srgbClr val="000090"/>
              </a:solidFill>
              <a:latin typeface="News Gothic MT"/>
              <a:cs typeface="News Gothic MT"/>
            </a:endParaRPr>
          </a:p>
        </p:txBody>
      </p:sp>
      <p:sp>
        <p:nvSpPr>
          <p:cNvPr id="26" name="Content Placeholder 4"/>
          <p:cNvSpPr>
            <a:spLocks noGrp="1"/>
          </p:cNvSpPr>
          <p:nvPr>
            <p:ph sz="half" idx="1"/>
          </p:nvPr>
        </p:nvSpPr>
        <p:spPr>
          <a:xfrm>
            <a:off x="624886" y="1652773"/>
            <a:ext cx="8214315" cy="49168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J: Nice to meet you.. What are some of your hobbies?</a:t>
            </a:r>
            <a:endParaRPr lang="ko-KR" altLang="en-US" sz="2000" dirty="0" smtClean="0"/>
          </a:p>
          <a:p>
            <a:pPr marL="0" indent="0">
              <a:buNone/>
            </a:pPr>
            <a:r>
              <a:rPr lang="en-US" sz="2000" dirty="0" smtClean="0"/>
              <a:t>C: Uh, I like to go swimming and read during my free time. What about you?</a:t>
            </a:r>
            <a:endParaRPr lang="ko-KR" altLang="en-US" sz="2000" dirty="0" smtClean="0"/>
          </a:p>
          <a:p>
            <a:pPr marL="0" indent="0">
              <a:buNone/>
            </a:pPr>
            <a:r>
              <a:rPr lang="en-US" sz="2000" dirty="0" smtClean="0"/>
              <a:t>J: Oh that’s cool, my friends and I like to go shopping together and as well as sight seeing</a:t>
            </a:r>
            <a:endParaRPr lang="ko-KR" altLang="en-US" sz="2000" dirty="0" smtClean="0"/>
          </a:p>
          <a:p>
            <a:pPr marL="0" indent="0">
              <a:buNone/>
            </a:pPr>
            <a:r>
              <a:rPr lang="en-US" sz="2000" dirty="0" smtClean="0"/>
              <a:t>C: Mm.</a:t>
            </a:r>
            <a:endParaRPr lang="ko-KR" altLang="en-US" sz="2000" dirty="0" smtClean="0"/>
          </a:p>
          <a:p>
            <a:pPr marL="0" indent="0">
              <a:buNone/>
            </a:pPr>
            <a:r>
              <a:rPr lang="en-US" sz="2000" dirty="0" smtClean="0"/>
              <a:t>J: Yes.   </a:t>
            </a:r>
            <a:endParaRPr lang="ko-KR" altLang="en-US" sz="2000" dirty="0" smtClean="0"/>
          </a:p>
          <a:p>
            <a:pPr marL="0" indent="0">
              <a:buNone/>
            </a:pPr>
            <a:r>
              <a:rPr lang="en-US" sz="2000" dirty="0" smtClean="0"/>
              <a:t>C: Where do you want to travel then?</a:t>
            </a:r>
            <a:endParaRPr lang="ko-KR" altLang="en-US" sz="2000" dirty="0" smtClean="0"/>
          </a:p>
          <a:p>
            <a:pPr marL="0" indent="0">
              <a:buNone/>
            </a:pPr>
            <a:r>
              <a:rPr lang="en-US" sz="2000" dirty="0" smtClean="0"/>
              <a:t>J: Oh, I really want to go to Korea.</a:t>
            </a:r>
            <a:endParaRPr lang="ko-KR" altLang="en-US" sz="2000" dirty="0" smtClean="0"/>
          </a:p>
          <a:p>
            <a:pPr marL="0" indent="0">
              <a:buNone/>
            </a:pPr>
            <a:r>
              <a:rPr lang="en-US" sz="2000" dirty="0" smtClean="0"/>
              <a:t>C: Oh, so uh, you’ve never been to Korea before?     </a:t>
            </a:r>
            <a:endParaRPr lang="ko-KR" altLang="en-US" sz="2000" dirty="0" smtClean="0"/>
          </a:p>
          <a:p>
            <a:pPr marL="0" indent="0">
              <a:buNone/>
            </a:pPr>
            <a:r>
              <a:rPr lang="en-US" sz="2000" dirty="0" smtClean="0"/>
              <a:t>J: No, have you been to Korea?</a:t>
            </a:r>
            <a:br>
              <a:rPr lang="en-US" sz="2000" dirty="0" smtClean="0"/>
            </a:br>
            <a:r>
              <a:rPr lang="en-US" sz="2000" dirty="0" smtClean="0"/>
              <a:t>C: Yeah, I actually went last year as an exchange student.</a:t>
            </a:r>
            <a:endParaRPr lang="ko-KR" altLang="en-US" sz="2000" dirty="0" smtClean="0"/>
          </a:p>
          <a:p>
            <a:pPr marL="0" indent="0">
              <a:buNone/>
            </a:pPr>
            <a:r>
              <a:rPr lang="en-US" sz="2000" dirty="0" smtClean="0"/>
              <a:t>J: Really? How was it?</a:t>
            </a:r>
            <a:endParaRPr lang="ko-KR" altLang="en-US" sz="2000" dirty="0" smtClean="0"/>
          </a:p>
          <a:p>
            <a:pPr marL="0" indent="0">
              <a:buNone/>
            </a:pPr>
            <a:r>
              <a:rPr lang="en-US" sz="2000" dirty="0" smtClean="0"/>
              <a:t>C: It was really really nice.</a:t>
            </a:r>
            <a:endParaRPr lang="ko-KR" altLang="en-US" sz="2000" dirty="0"/>
          </a:p>
        </p:txBody>
      </p:sp>
      <p:sp>
        <p:nvSpPr>
          <p:cNvPr id="10" name="Frame 9"/>
          <p:cNvSpPr/>
          <p:nvPr/>
        </p:nvSpPr>
        <p:spPr>
          <a:xfrm>
            <a:off x="850175" y="5532025"/>
            <a:ext cx="828628" cy="482867"/>
          </a:xfrm>
          <a:prstGeom prst="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1213339" y="2415977"/>
            <a:ext cx="1268370" cy="286977"/>
          </a:xfrm>
          <a:prstGeom prst="fram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850175" y="4162172"/>
            <a:ext cx="536662" cy="378196"/>
          </a:xfrm>
          <a:prstGeom prst="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ame 12"/>
          <p:cNvSpPr/>
          <p:nvPr/>
        </p:nvSpPr>
        <p:spPr>
          <a:xfrm>
            <a:off x="850175" y="2435892"/>
            <a:ext cx="363163" cy="378196"/>
          </a:xfrm>
          <a:prstGeom prst="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850175" y="4543207"/>
            <a:ext cx="536662" cy="378196"/>
          </a:xfrm>
          <a:prstGeom prst="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23357" y="3481723"/>
            <a:ext cx="1266180" cy="369332"/>
          </a:xfrm>
          <a:prstGeom prst="rect">
            <a:avLst/>
          </a:prstGeom>
          <a:solidFill>
            <a:srgbClr val="1F16DA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assessment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3357" y="4086189"/>
            <a:ext cx="1800686" cy="369332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acknowledgment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6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9" grpId="0" animBg="1"/>
      <p:bldP spid="13" grpId="0" animBg="1"/>
      <p:bldP spid="14" grpId="0" animBg="1"/>
      <p:bldP spid="2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5778" y="1417638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Example of data </a:t>
            </a:r>
            <a:r>
              <a:rPr lang="en-US" sz="2800" b="1" smtClean="0">
                <a:solidFill>
                  <a:srgbClr val="000090"/>
                </a:solidFill>
                <a:latin typeface="News Gothic MT"/>
                <a:cs typeface="News Gothic MT"/>
              </a:rPr>
              <a:t>to teaching :Korean</a:t>
            </a:r>
            <a:endParaRPr lang="en-US" sz="2800" b="1" dirty="0">
              <a:solidFill>
                <a:srgbClr val="000090"/>
              </a:solidFill>
              <a:latin typeface="News Gothic MT"/>
              <a:cs typeface="News Gothic MT"/>
            </a:endParaRPr>
          </a:p>
        </p:txBody>
      </p:sp>
      <p:sp>
        <p:nvSpPr>
          <p:cNvPr id="26" name="Content Placeholder 4"/>
          <p:cNvSpPr>
            <a:spLocks noGrp="1"/>
          </p:cNvSpPr>
          <p:nvPr>
            <p:ph sz="half" idx="1"/>
          </p:nvPr>
        </p:nvSpPr>
        <p:spPr>
          <a:xfrm>
            <a:off x="624886" y="1652773"/>
            <a:ext cx="7740525" cy="473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cs typeface="News Gothic MT"/>
              </a:rPr>
              <a:t>Step 1: </a:t>
            </a:r>
            <a:r>
              <a:rPr lang="en-US" sz="2400" b="1" u="sng" dirty="0">
                <a:solidFill>
                  <a:srgbClr val="7030A0"/>
                </a:solidFill>
                <a:cs typeface="News Gothic MT"/>
              </a:rPr>
              <a:t>Pre-activity</a:t>
            </a:r>
            <a:r>
              <a:rPr lang="en-US" sz="2400" u="sng" dirty="0">
                <a:cs typeface="News Gothic MT"/>
              </a:rPr>
              <a:t>: Raising awareness of language feature</a:t>
            </a:r>
          </a:p>
          <a:p>
            <a:pPr marL="0" indent="0">
              <a:buNone/>
            </a:pPr>
            <a:endParaRPr lang="en-US" sz="2400" dirty="0" smtClean="0">
              <a:cs typeface="News Gothic MT"/>
            </a:endParaRPr>
          </a:p>
          <a:p>
            <a:pPr marL="0" indent="0">
              <a:buNone/>
            </a:pPr>
            <a:endParaRPr lang="en-US" sz="2400" dirty="0" smtClean="0">
              <a:cs typeface="News Gothic M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r="18472"/>
          <a:stretch/>
        </p:blipFill>
        <p:spPr>
          <a:xfrm>
            <a:off x="1125415" y="2259624"/>
            <a:ext cx="5644662" cy="45286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66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5778" y="1417638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4"/>
          <p:cNvSpPr>
            <a:spLocks noGrp="1"/>
          </p:cNvSpPr>
          <p:nvPr>
            <p:ph sz="half" idx="1"/>
          </p:nvPr>
        </p:nvSpPr>
        <p:spPr>
          <a:xfrm>
            <a:off x="624886" y="1652773"/>
            <a:ext cx="8141045" cy="473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cs typeface="News Gothic MT"/>
              </a:rPr>
              <a:t>Step 2: </a:t>
            </a:r>
            <a:r>
              <a:rPr lang="en-US" sz="2400" b="1" u="sng" dirty="0" smtClean="0">
                <a:solidFill>
                  <a:srgbClr val="00B0F0"/>
                </a:solidFill>
                <a:cs typeface="News Gothic MT"/>
              </a:rPr>
              <a:t>Use of authentic data</a:t>
            </a:r>
            <a:r>
              <a:rPr lang="en-US" sz="2400" u="sng" dirty="0" smtClean="0">
                <a:cs typeface="News Gothic MT"/>
              </a:rPr>
              <a:t>: Analysis of Korean conversation</a:t>
            </a:r>
          </a:p>
          <a:p>
            <a:pPr marL="0" indent="0">
              <a:buNone/>
            </a:pPr>
            <a:endParaRPr lang="en-US" sz="2400" dirty="0" smtClean="0">
              <a:cs typeface="News Gothic M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90"/>
                </a:solidFill>
                <a:latin typeface="News Gothic MT"/>
                <a:cs typeface="News Gothic MT"/>
              </a:rPr>
              <a:t>Example of data to teaching :Korean</a:t>
            </a:r>
            <a:endParaRPr lang="en-US" sz="2800" b="1" dirty="0">
              <a:solidFill>
                <a:srgbClr val="000090"/>
              </a:solidFill>
              <a:latin typeface="News Gothic MT"/>
              <a:cs typeface="News Gothic M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2260" r="2788" b="21385"/>
          <a:stretch/>
        </p:blipFill>
        <p:spPr>
          <a:xfrm>
            <a:off x="254977" y="3047146"/>
            <a:ext cx="8634046" cy="38108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77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5778" y="1417638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4"/>
          <p:cNvSpPr>
            <a:spLocks noGrp="1"/>
          </p:cNvSpPr>
          <p:nvPr>
            <p:ph sz="half" idx="1"/>
          </p:nvPr>
        </p:nvSpPr>
        <p:spPr>
          <a:xfrm>
            <a:off x="624886" y="1652773"/>
            <a:ext cx="7740525" cy="473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cs typeface="News Gothic MT"/>
              </a:rPr>
              <a:t>Step 3: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cs typeface="News Gothic MT"/>
              </a:rPr>
              <a:t>Application</a:t>
            </a:r>
            <a:r>
              <a:rPr lang="en-US" sz="2400" u="sng" dirty="0" smtClean="0">
                <a:cs typeface="News Gothic MT"/>
              </a:rPr>
              <a:t> by the students of the target objective</a:t>
            </a:r>
          </a:p>
          <a:p>
            <a:pPr marL="0" indent="0">
              <a:buNone/>
            </a:pPr>
            <a:r>
              <a:rPr lang="en-US" sz="2400" u="sng" dirty="0">
                <a:cs typeface="News Gothic MT"/>
              </a:rPr>
              <a:t>Step 4: </a:t>
            </a:r>
            <a:r>
              <a:rPr lang="en-US" sz="2400" b="1" u="sng" dirty="0">
                <a:solidFill>
                  <a:srgbClr val="C00000"/>
                </a:solidFill>
                <a:cs typeface="News Gothic MT"/>
              </a:rPr>
              <a:t>Assessment</a:t>
            </a:r>
            <a:r>
              <a:rPr lang="en-US" sz="2400" u="sng" dirty="0">
                <a:cs typeface="News Gothic MT"/>
              </a:rPr>
              <a:t> activity to test students’ learning of the target objective </a:t>
            </a:r>
          </a:p>
          <a:p>
            <a:pPr marL="0" indent="0">
              <a:buNone/>
            </a:pPr>
            <a:endParaRPr lang="en-US" sz="2400" u="sng" dirty="0" smtClean="0">
              <a:cs typeface="News Gothic MT"/>
            </a:endParaRPr>
          </a:p>
          <a:p>
            <a:pPr marL="0" indent="0">
              <a:buNone/>
            </a:pPr>
            <a:endParaRPr lang="en-US" sz="2400" dirty="0" smtClean="0">
              <a:cs typeface="News Gothic MT"/>
            </a:endParaRPr>
          </a:p>
          <a:p>
            <a:pPr marL="0" indent="0">
              <a:buNone/>
            </a:pPr>
            <a:endParaRPr lang="en-US" sz="2400" dirty="0" smtClean="0">
              <a:cs typeface="News Gothic M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0090"/>
                </a:solidFill>
                <a:latin typeface="News Gothic MT"/>
                <a:cs typeface="News Gothic MT"/>
              </a:rPr>
              <a:t>Example of data to teaching :Korean</a:t>
            </a:r>
            <a:endParaRPr lang="en-US" sz="2800" b="1" dirty="0">
              <a:solidFill>
                <a:srgbClr val="000090"/>
              </a:solidFill>
              <a:latin typeface="News Gothic MT"/>
              <a:cs typeface="News Gothic M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t="6174" r="12307" b="16910"/>
          <a:stretch/>
        </p:blipFill>
        <p:spPr>
          <a:xfrm>
            <a:off x="624886" y="3006968"/>
            <a:ext cx="7658100" cy="38422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66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5699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News Gothic MT"/>
                <a:cs typeface="News Gothic MT"/>
              </a:rPr>
              <a:t>Converting </a:t>
            </a:r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Authentic Data </a:t>
            </a:r>
            <a:r>
              <a:rPr lang="en-US" sz="2800" b="1" dirty="0">
                <a:solidFill>
                  <a:srgbClr val="000090"/>
                </a:solidFill>
                <a:latin typeface="News Gothic MT"/>
                <a:cs typeface="News Gothic MT"/>
              </a:rPr>
              <a:t>to </a:t>
            </a:r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Teachable Material </a:t>
            </a:r>
            <a:endParaRPr lang="en-US" sz="2800" b="1" dirty="0">
              <a:solidFill>
                <a:srgbClr val="000090"/>
              </a:solidFill>
              <a:latin typeface="News Gothic MT"/>
              <a:cs typeface="News Gothic M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5778" y="1013191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188306"/>
              </p:ext>
            </p:extLst>
          </p:nvPr>
        </p:nvGraphicFramePr>
        <p:xfrm>
          <a:off x="457200" y="1208700"/>
          <a:ext cx="8493125" cy="5482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66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65161"/>
            <a:ext cx="8229600" cy="75252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Summary: Authentic Data</a:t>
            </a:r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  <a:sym typeface="Wingdings" panose="05000000000000000000" pitchFamily="2" charset="2"/>
              </a:rPr>
              <a:t> Teaching Material</a:t>
            </a:r>
            <a:endParaRPr lang="en-US" sz="2800" b="1" dirty="0">
              <a:solidFill>
                <a:srgbClr val="000090"/>
              </a:solidFill>
              <a:latin typeface="News Gothic MT"/>
              <a:cs typeface="News Gothic M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5288" y="751499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20909"/>
              </p:ext>
            </p:extLst>
          </p:nvPr>
        </p:nvGraphicFramePr>
        <p:xfrm>
          <a:off x="124611" y="901968"/>
          <a:ext cx="4384566" cy="56570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384566">
                  <a:extLst>
                    <a:ext uri="{9D8B030D-6E8A-4147-A177-3AD203B41FA5}">
                      <a16:colId xmlns:a16="http://schemas.microsoft.com/office/drawing/2014/main" xmlns="" val="245547793"/>
                    </a:ext>
                  </a:extLst>
                </a:gridCol>
              </a:tblGrid>
              <a:tr h="9428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Audio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recorded conversations with native Korean speakers (students; tutors ‘act out’)</a:t>
                      </a:r>
                      <a:endParaRPr lang="en-US" sz="18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36318523"/>
                  </a:ext>
                </a:extLst>
              </a:tr>
              <a:tr h="9428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92D050"/>
                          </a:solidFill>
                          <a:effectLst/>
                        </a:rPr>
                        <a:t>Listener feedback</a:t>
                      </a:r>
                      <a:endParaRPr lang="en-US" sz="1800" b="1" i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75252901"/>
                  </a:ext>
                </a:extLst>
              </a:tr>
              <a:tr h="9428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Raising awareness of the conversational feature in English</a:t>
                      </a:r>
                      <a:endParaRPr lang="en-US" sz="1800" b="1" i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80801147"/>
                  </a:ext>
                </a:extLst>
              </a:tr>
              <a:tr h="9428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F0"/>
                          </a:solidFill>
                          <a:effectLst/>
                        </a:rPr>
                        <a:t>Guide students to identify the function of the conversational feature in Korean</a:t>
                      </a:r>
                      <a:endParaRPr lang="en-US" sz="1800" b="1" i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13397064"/>
                  </a:ext>
                </a:extLst>
              </a:tr>
              <a:tr h="9428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Practicing the structure in speech or fill-in-the blank exercises </a:t>
                      </a:r>
                      <a:endParaRPr lang="en-US" sz="1800" b="1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35297721"/>
                  </a:ext>
                </a:extLst>
              </a:tr>
              <a:tr h="9428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HW: interaction with native speakers and analyze and reflect on the features incorporated with them</a:t>
                      </a:r>
                      <a:endParaRPr lang="en-US" sz="1800" b="1" i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97985300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339801" y="1232809"/>
            <a:ext cx="3568437" cy="4033387"/>
            <a:chOff x="1998690" y="325759"/>
            <a:chExt cx="4605395" cy="4605395"/>
          </a:xfrm>
        </p:grpSpPr>
        <p:sp>
          <p:nvSpPr>
            <p:cNvPr id="30" name="Pie 29"/>
            <p:cNvSpPr/>
            <p:nvPr/>
          </p:nvSpPr>
          <p:spPr>
            <a:xfrm>
              <a:off x="1998690" y="325759"/>
              <a:ext cx="4605395" cy="4605395"/>
            </a:xfrm>
            <a:prstGeom prst="pie">
              <a:avLst>
                <a:gd name="adj1" fmla="val 16200000"/>
                <a:gd name="adj2" fmla="val 1980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Pie 4"/>
            <p:cNvSpPr txBox="1"/>
            <p:nvPr/>
          </p:nvSpPr>
          <p:spPr>
            <a:xfrm>
              <a:off x="4411040" y="914044"/>
              <a:ext cx="1206175" cy="932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Collect language data</a:t>
              </a:r>
              <a:endParaRPr lang="en-US" sz="14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94627" y="1327659"/>
            <a:ext cx="3568437" cy="4033387"/>
            <a:chOff x="2053516" y="420609"/>
            <a:chExt cx="4605395" cy="4605395"/>
          </a:xfrm>
        </p:grpSpPr>
        <p:sp>
          <p:nvSpPr>
            <p:cNvPr id="28" name="Pie 27"/>
            <p:cNvSpPr/>
            <p:nvPr/>
          </p:nvSpPr>
          <p:spPr>
            <a:xfrm>
              <a:off x="2053516" y="420609"/>
              <a:ext cx="4605395" cy="4605395"/>
            </a:xfrm>
            <a:prstGeom prst="pie">
              <a:avLst>
                <a:gd name="adj1" fmla="val 19800000"/>
                <a:gd name="adj2" fmla="val 180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Pie 6"/>
            <p:cNvSpPr txBox="1"/>
            <p:nvPr/>
          </p:nvSpPr>
          <p:spPr>
            <a:xfrm>
              <a:off x="5178606" y="2284697"/>
              <a:ext cx="1261001" cy="904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Analyze language data for different linguistic topics</a:t>
              </a:r>
              <a:endParaRPr lang="en-US" sz="12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39801" y="1422508"/>
            <a:ext cx="3568437" cy="4033387"/>
            <a:chOff x="1998690" y="515458"/>
            <a:chExt cx="4605395" cy="4605395"/>
          </a:xfrm>
        </p:grpSpPr>
        <p:sp>
          <p:nvSpPr>
            <p:cNvPr id="26" name="Pie 25"/>
            <p:cNvSpPr/>
            <p:nvPr/>
          </p:nvSpPr>
          <p:spPr>
            <a:xfrm>
              <a:off x="1998690" y="515458"/>
              <a:ext cx="4605395" cy="4605395"/>
            </a:xfrm>
            <a:prstGeom prst="pie">
              <a:avLst>
                <a:gd name="adj1" fmla="val 1800000"/>
                <a:gd name="adj2" fmla="val 540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ie 8"/>
            <p:cNvSpPr txBox="1"/>
            <p:nvPr/>
          </p:nvSpPr>
          <p:spPr>
            <a:xfrm>
              <a:off x="4411040" y="3627938"/>
              <a:ext cx="1206175" cy="932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Pre-activity (prepare students to work with the data)</a:t>
              </a:r>
              <a:endParaRPr lang="en-US" sz="12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30149" y="1422508"/>
            <a:ext cx="3568437" cy="4033387"/>
            <a:chOff x="1889038" y="515458"/>
            <a:chExt cx="4605395" cy="4605395"/>
          </a:xfrm>
        </p:grpSpPr>
        <p:sp>
          <p:nvSpPr>
            <p:cNvPr id="24" name="Pie 23"/>
            <p:cNvSpPr/>
            <p:nvPr/>
          </p:nvSpPr>
          <p:spPr>
            <a:xfrm>
              <a:off x="1889038" y="515458"/>
              <a:ext cx="4605395" cy="4605395"/>
            </a:xfrm>
            <a:prstGeom prst="pie">
              <a:avLst>
                <a:gd name="adj1" fmla="val 5400000"/>
                <a:gd name="adj2" fmla="val 900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ie 10"/>
            <p:cNvSpPr txBox="1"/>
            <p:nvPr/>
          </p:nvSpPr>
          <p:spPr>
            <a:xfrm>
              <a:off x="2875908" y="3627938"/>
              <a:ext cx="1206175" cy="932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Main activity using authentic data</a:t>
              </a:r>
              <a:endParaRPr lang="en-US" sz="12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75323" y="1327659"/>
            <a:ext cx="3568437" cy="4033387"/>
            <a:chOff x="1834212" y="420609"/>
            <a:chExt cx="4605395" cy="4605395"/>
          </a:xfrm>
        </p:grpSpPr>
        <p:sp>
          <p:nvSpPr>
            <p:cNvPr id="22" name="Pie 21"/>
            <p:cNvSpPr/>
            <p:nvPr/>
          </p:nvSpPr>
          <p:spPr>
            <a:xfrm>
              <a:off x="1834212" y="420609"/>
              <a:ext cx="4605395" cy="4605395"/>
            </a:xfrm>
            <a:prstGeom prst="pie">
              <a:avLst>
                <a:gd name="adj1" fmla="val 9000000"/>
                <a:gd name="adj2" fmla="val 1260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ie 12"/>
            <p:cNvSpPr txBox="1"/>
            <p:nvPr/>
          </p:nvSpPr>
          <p:spPr>
            <a:xfrm>
              <a:off x="2053516" y="2284697"/>
              <a:ext cx="1261001" cy="904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Application of target objective by the students </a:t>
              </a:r>
              <a:endParaRPr lang="en-US" sz="12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30149" y="1232809"/>
            <a:ext cx="3568437" cy="4033387"/>
            <a:chOff x="1889038" y="325759"/>
            <a:chExt cx="4605395" cy="4605395"/>
          </a:xfrm>
        </p:grpSpPr>
        <p:sp>
          <p:nvSpPr>
            <p:cNvPr id="20" name="Pie 19"/>
            <p:cNvSpPr/>
            <p:nvPr/>
          </p:nvSpPr>
          <p:spPr>
            <a:xfrm>
              <a:off x="1889038" y="325759"/>
              <a:ext cx="4605395" cy="4605395"/>
            </a:xfrm>
            <a:prstGeom prst="pie">
              <a:avLst>
                <a:gd name="adj1" fmla="val 12600000"/>
                <a:gd name="adj2" fmla="val 1620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ie 14"/>
            <p:cNvSpPr txBox="1"/>
            <p:nvPr/>
          </p:nvSpPr>
          <p:spPr>
            <a:xfrm>
              <a:off x="2875908" y="914044"/>
              <a:ext cx="1206175" cy="932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Assessment activity to test students’ learning of the objective </a:t>
              </a:r>
              <a:endParaRPr lang="en-US" sz="1200" kern="1200" dirty="0"/>
            </a:p>
          </p:txBody>
        </p:sp>
      </p:grpSp>
      <p:sp>
        <p:nvSpPr>
          <p:cNvPr id="14" name="Circular Arrow 13"/>
          <p:cNvSpPr/>
          <p:nvPr/>
        </p:nvSpPr>
        <p:spPr>
          <a:xfrm>
            <a:off x="5054538" y="947713"/>
            <a:ext cx="4010244" cy="4532759"/>
          </a:xfrm>
          <a:prstGeom prst="circularArrow">
            <a:avLst>
              <a:gd name="adj1" fmla="val 5085"/>
              <a:gd name="adj2" fmla="val 327528"/>
              <a:gd name="adj3" fmla="val 19472472"/>
              <a:gd name="adj4" fmla="val 16200251"/>
              <a:gd name="adj5" fmla="val 593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Circular Arrow 14"/>
          <p:cNvSpPr/>
          <p:nvPr/>
        </p:nvSpPr>
        <p:spPr>
          <a:xfrm>
            <a:off x="5109364" y="1042563"/>
            <a:ext cx="4010244" cy="4532759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19800000"/>
              <a:gd name="adj5" fmla="val 593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Circular Arrow 15"/>
          <p:cNvSpPr/>
          <p:nvPr/>
        </p:nvSpPr>
        <p:spPr>
          <a:xfrm>
            <a:off x="5054538" y="1137412"/>
            <a:ext cx="4010244" cy="4532759"/>
          </a:xfrm>
          <a:prstGeom prst="circularArrow">
            <a:avLst>
              <a:gd name="adj1" fmla="val 5085"/>
              <a:gd name="adj2" fmla="val 327528"/>
              <a:gd name="adj3" fmla="val 5072221"/>
              <a:gd name="adj4" fmla="val 1800000"/>
              <a:gd name="adj5" fmla="val 593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Circular Arrow 16"/>
          <p:cNvSpPr/>
          <p:nvPr/>
        </p:nvSpPr>
        <p:spPr>
          <a:xfrm>
            <a:off x="4945222" y="1137412"/>
            <a:ext cx="4010244" cy="4532759"/>
          </a:xfrm>
          <a:prstGeom prst="circularArrow">
            <a:avLst>
              <a:gd name="adj1" fmla="val 5085"/>
              <a:gd name="adj2" fmla="val 327528"/>
              <a:gd name="adj3" fmla="val 8672472"/>
              <a:gd name="adj4" fmla="val 5400251"/>
              <a:gd name="adj5" fmla="val 593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Circular Arrow 17"/>
          <p:cNvSpPr/>
          <p:nvPr/>
        </p:nvSpPr>
        <p:spPr>
          <a:xfrm>
            <a:off x="4890396" y="1042563"/>
            <a:ext cx="4010244" cy="4532759"/>
          </a:xfrm>
          <a:prstGeom prst="circularArrow">
            <a:avLst>
              <a:gd name="adj1" fmla="val 5085"/>
              <a:gd name="adj2" fmla="val 327528"/>
              <a:gd name="adj3" fmla="val 12272472"/>
              <a:gd name="adj4" fmla="val 9000000"/>
              <a:gd name="adj5" fmla="val 593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Circular Arrow 18"/>
          <p:cNvSpPr/>
          <p:nvPr/>
        </p:nvSpPr>
        <p:spPr>
          <a:xfrm>
            <a:off x="4945222" y="947713"/>
            <a:ext cx="4010244" cy="4532759"/>
          </a:xfrm>
          <a:prstGeom prst="circularArrow">
            <a:avLst>
              <a:gd name="adj1" fmla="val 5085"/>
              <a:gd name="adj2" fmla="val 327528"/>
              <a:gd name="adj3" fmla="val 15872221"/>
              <a:gd name="adj4" fmla="val 12600000"/>
              <a:gd name="adj5" fmla="val 5932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568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5778" y="1417638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Presentation Overview</a:t>
            </a:r>
            <a:endParaRPr lang="en-US" sz="2800" b="1" dirty="0">
              <a:solidFill>
                <a:srgbClr val="000090"/>
              </a:solidFill>
              <a:latin typeface="News Gothic MT"/>
              <a:cs typeface="News Gothic MT"/>
            </a:endParaRPr>
          </a:p>
        </p:txBody>
      </p:sp>
      <p:sp>
        <p:nvSpPr>
          <p:cNvPr id="26" name="Content Placeholder 4"/>
          <p:cNvSpPr>
            <a:spLocks noGrp="1"/>
          </p:cNvSpPr>
          <p:nvPr>
            <p:ph sz="half" idx="1"/>
          </p:nvPr>
        </p:nvSpPr>
        <p:spPr>
          <a:xfrm>
            <a:off x="624886" y="1652773"/>
            <a:ext cx="7740525" cy="50377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News Gothic MT"/>
              <a:cs typeface="News Gothic MT"/>
            </a:endParaRPr>
          </a:p>
          <a:p>
            <a:pPr marL="0" indent="0">
              <a:buNone/>
            </a:pPr>
            <a:endParaRPr lang="en-US" sz="2000" dirty="0" smtClean="0">
              <a:latin typeface="News Gothic MT"/>
              <a:cs typeface="News Gothic MT"/>
            </a:endParaRPr>
          </a:p>
          <a:p>
            <a:pPr marL="0" indent="0">
              <a:buNone/>
            </a:pPr>
            <a:endParaRPr lang="en-US" sz="2000" dirty="0">
              <a:latin typeface="News Gothic MT"/>
              <a:cs typeface="News Gothic MT"/>
            </a:endParaRPr>
          </a:p>
          <a:p>
            <a:pPr marL="0" indent="0">
              <a:buNone/>
            </a:pPr>
            <a:endParaRPr lang="en-US" sz="2000" dirty="0" smtClean="0">
              <a:latin typeface="News Gothic MT"/>
              <a:cs typeface="News Gothic MT"/>
            </a:endParaRPr>
          </a:p>
          <a:p>
            <a:pPr marL="0" indent="0">
              <a:buNone/>
            </a:pPr>
            <a:endParaRPr lang="en-US" sz="2000" dirty="0">
              <a:latin typeface="News Gothic MT"/>
              <a:cs typeface="News Gothic MT"/>
            </a:endParaRPr>
          </a:p>
          <a:p>
            <a:pPr marL="0" indent="0">
              <a:buNone/>
            </a:pPr>
            <a:endParaRPr lang="en-US" sz="2000" dirty="0" smtClean="0">
              <a:latin typeface="News Gothic MT"/>
              <a:cs typeface="News Gothic MT"/>
            </a:endParaRPr>
          </a:p>
          <a:p>
            <a:pPr marL="0" indent="0">
              <a:buNone/>
            </a:pPr>
            <a:endParaRPr lang="en-US" sz="2000" dirty="0">
              <a:latin typeface="News Gothic MT"/>
              <a:cs typeface="News Gothic MT"/>
            </a:endParaRPr>
          </a:p>
          <a:p>
            <a:pPr marL="0" indent="0">
              <a:buNone/>
            </a:pPr>
            <a:endParaRPr lang="en-US" sz="2000" dirty="0" smtClean="0">
              <a:latin typeface="News Gothic MT"/>
              <a:cs typeface="News Gothic MT"/>
            </a:endParaRPr>
          </a:p>
          <a:p>
            <a:pPr marL="0" indent="0">
              <a:buNone/>
            </a:pPr>
            <a:endParaRPr lang="en-US" sz="2000" dirty="0">
              <a:latin typeface="News Gothic MT"/>
              <a:cs typeface="News Gothic MT"/>
            </a:endParaRPr>
          </a:p>
          <a:p>
            <a:pPr marL="0" indent="0">
              <a:buNone/>
            </a:pPr>
            <a:endParaRPr lang="en-US" sz="2000" dirty="0" smtClean="0">
              <a:latin typeface="News Gothic MT"/>
              <a:cs typeface="News Gothic MT"/>
            </a:endParaRPr>
          </a:p>
          <a:p>
            <a:pPr marL="0" indent="0">
              <a:buNone/>
            </a:pPr>
            <a:endParaRPr lang="en-US" sz="2000" dirty="0">
              <a:latin typeface="News Gothic MT"/>
              <a:cs typeface="News Gothic MT"/>
            </a:endParaRPr>
          </a:p>
          <a:p>
            <a:pPr marL="0" indent="0">
              <a:buNone/>
            </a:pPr>
            <a:endParaRPr lang="en-US" sz="2000" dirty="0" smtClean="0">
              <a:latin typeface="News Gothic MT"/>
              <a:cs typeface="News Gothic MT"/>
            </a:endParaRPr>
          </a:p>
          <a:p>
            <a:pPr marL="0" indent="0">
              <a:buNone/>
            </a:pPr>
            <a:endParaRPr lang="en-US" sz="2000" dirty="0">
              <a:latin typeface="News Gothic MT"/>
              <a:cs typeface="News Gothic MT"/>
            </a:endParaRPr>
          </a:p>
          <a:p>
            <a:pPr marL="0" indent="0">
              <a:buNone/>
            </a:pPr>
            <a:endParaRPr lang="en-US" sz="2000" dirty="0">
              <a:latin typeface="News Gothic MT"/>
              <a:cs typeface="News Gothic MT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508344" y="1652773"/>
            <a:ext cx="7508628" cy="768350"/>
            <a:chOff x="2850" y="1601"/>
            <a:chExt cx="5542" cy="484"/>
          </a:xfrm>
        </p:grpSpPr>
        <p:pic>
          <p:nvPicPr>
            <p:cNvPr id="9" name="Picture 8" descr="b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1601"/>
              <a:ext cx="2880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001" y="1691"/>
              <a:ext cx="5391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500" dirty="0">
                  <a:solidFill>
                    <a:srgbClr val="000090"/>
                  </a:solidFill>
                  <a:latin typeface="+mn-lt"/>
                  <a:ea typeface="HY헤드라인M" charset="0"/>
                  <a:cs typeface="Times New Roman" charset="0"/>
                </a:rPr>
                <a:t>1. </a:t>
              </a:r>
              <a:r>
                <a:rPr lang="en-US" altLang="ko-KR" sz="2500" dirty="0" smtClean="0">
                  <a:solidFill>
                    <a:srgbClr val="000090"/>
                  </a:solidFill>
                  <a:latin typeface="+mn-lt"/>
                  <a:ea typeface="HY헤드라인M" charset="0"/>
                  <a:cs typeface="Times New Roman" charset="0"/>
                </a:rPr>
                <a:t>Establishing usefulness of authentic material in class</a:t>
              </a:r>
              <a:endParaRPr lang="en-US" altLang="ko-KR" sz="2500" dirty="0">
                <a:solidFill>
                  <a:srgbClr val="000090"/>
                </a:solidFill>
                <a:latin typeface="+mn-lt"/>
                <a:ea typeface="HY헤드라인M" charset="0"/>
                <a:cs typeface="Times New Roman" charset="0"/>
              </a:endParaRPr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1508344" y="2410233"/>
            <a:ext cx="5030593" cy="768350"/>
            <a:chOff x="2850" y="1601"/>
            <a:chExt cx="3713" cy="484"/>
          </a:xfrm>
        </p:grpSpPr>
        <p:pic>
          <p:nvPicPr>
            <p:cNvPr id="12" name="Picture 11" descr="b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1601"/>
              <a:ext cx="2880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001" y="1691"/>
              <a:ext cx="356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500" dirty="0" smtClean="0">
                  <a:solidFill>
                    <a:srgbClr val="000090"/>
                  </a:solidFill>
                  <a:latin typeface="+mn-lt"/>
                  <a:ea typeface="HY헤드라인M" charset="0"/>
                  <a:cs typeface="Times New Roman" charset="0"/>
                </a:rPr>
                <a:t>2. </a:t>
              </a:r>
              <a:r>
                <a:rPr lang="en-US" altLang="ko-KR" sz="2500" dirty="0" smtClean="0">
                  <a:solidFill>
                    <a:srgbClr val="000090"/>
                  </a:solidFill>
                  <a:ea typeface="HY헤드라인M" charset="0"/>
                  <a:cs typeface="Times New Roman" charset="0"/>
                </a:rPr>
                <a:t>Finding sources of authentic data</a:t>
              </a:r>
              <a:endParaRPr lang="en-US" altLang="ko-KR" sz="2500" dirty="0">
                <a:solidFill>
                  <a:srgbClr val="000090"/>
                </a:solidFill>
                <a:latin typeface="+mn-lt"/>
                <a:ea typeface="HY헤드라인M" charset="0"/>
                <a:cs typeface="Times New Roman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508344" y="3178583"/>
            <a:ext cx="4063222" cy="768350"/>
            <a:chOff x="2850" y="1601"/>
            <a:chExt cx="2999" cy="484"/>
          </a:xfrm>
        </p:grpSpPr>
        <p:pic>
          <p:nvPicPr>
            <p:cNvPr id="15" name="Picture 14" descr="b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1601"/>
              <a:ext cx="2880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001" y="1691"/>
              <a:ext cx="2848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500" dirty="0" smtClean="0">
                  <a:solidFill>
                    <a:srgbClr val="000090"/>
                  </a:solidFill>
                  <a:ea typeface="HY헤드라인M" charset="0"/>
                  <a:cs typeface="Times New Roman" charset="0"/>
                </a:rPr>
                <a:t>3</a:t>
              </a:r>
              <a:r>
                <a:rPr lang="en-US" altLang="ko-KR" sz="2500" dirty="0" smtClean="0">
                  <a:solidFill>
                    <a:srgbClr val="000090"/>
                  </a:solidFill>
                  <a:latin typeface="+mn-lt"/>
                  <a:ea typeface="HY헤드라인M" charset="0"/>
                  <a:cs typeface="Times New Roman" charset="0"/>
                </a:rPr>
                <a:t>. Organizing authentic data</a:t>
              </a:r>
              <a:endParaRPr lang="en-US" altLang="ko-KR" sz="2500" dirty="0">
                <a:solidFill>
                  <a:srgbClr val="000090"/>
                </a:solidFill>
                <a:latin typeface="+mn-lt"/>
                <a:ea typeface="HY헤드라인M" charset="0"/>
                <a:cs typeface="Times New Roman" charset="0"/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1508344" y="3946933"/>
            <a:ext cx="4485939" cy="768350"/>
            <a:chOff x="2850" y="1601"/>
            <a:chExt cx="3311" cy="484"/>
          </a:xfrm>
        </p:grpSpPr>
        <p:pic>
          <p:nvPicPr>
            <p:cNvPr id="18" name="Picture 17" descr="b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1601"/>
              <a:ext cx="2880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3001" y="1691"/>
              <a:ext cx="3160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500" dirty="0" smtClean="0">
                  <a:solidFill>
                    <a:srgbClr val="000090"/>
                  </a:solidFill>
                  <a:ea typeface="HY헤드라인M" charset="0"/>
                  <a:cs typeface="Times New Roman" charset="0"/>
                </a:rPr>
                <a:t>4</a:t>
              </a:r>
              <a:r>
                <a:rPr lang="en-US" altLang="ko-KR" sz="2500" dirty="0" smtClean="0">
                  <a:solidFill>
                    <a:srgbClr val="000090"/>
                  </a:solidFill>
                  <a:latin typeface="+mn-lt"/>
                  <a:ea typeface="HY헤드라인M" charset="0"/>
                  <a:cs typeface="Times New Roman" charset="0"/>
                </a:rPr>
                <a:t>. Example of data to teaching </a:t>
              </a:r>
              <a:endParaRPr lang="en-US" altLang="ko-KR" sz="2500" dirty="0">
                <a:solidFill>
                  <a:srgbClr val="000090"/>
                </a:solidFill>
                <a:latin typeface="+mn-lt"/>
                <a:ea typeface="HY헤드라인M" charset="0"/>
                <a:cs typeface="Times New Roman" charset="0"/>
              </a:endParaRPr>
            </a:p>
          </p:txBody>
        </p:sp>
      </p:grp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1508343" y="4782672"/>
            <a:ext cx="3901994" cy="768350"/>
            <a:chOff x="2850" y="1601"/>
            <a:chExt cx="2880" cy="484"/>
          </a:xfrm>
        </p:grpSpPr>
        <p:pic>
          <p:nvPicPr>
            <p:cNvPr id="21" name="Picture 20" descr="b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1601"/>
              <a:ext cx="2880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3001" y="1691"/>
              <a:ext cx="2020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500" dirty="0" smtClean="0">
                  <a:solidFill>
                    <a:srgbClr val="000090"/>
                  </a:solidFill>
                  <a:ea typeface="HY헤드라인M" charset="0"/>
                  <a:cs typeface="Times New Roman" charset="0"/>
                </a:rPr>
                <a:t>5</a:t>
              </a:r>
              <a:r>
                <a:rPr lang="en-US" altLang="ko-KR" sz="2500" dirty="0" smtClean="0">
                  <a:solidFill>
                    <a:srgbClr val="000090"/>
                  </a:solidFill>
                  <a:latin typeface="+mn-lt"/>
                  <a:ea typeface="HY헤드라인M" charset="0"/>
                  <a:cs typeface="Times New Roman" charset="0"/>
                </a:rPr>
                <a:t>. </a:t>
              </a:r>
              <a:r>
                <a:rPr lang="en-US" altLang="ko-KR" sz="2500" dirty="0" smtClean="0">
                  <a:solidFill>
                    <a:srgbClr val="000090"/>
                  </a:solidFill>
                  <a:ea typeface="HY헤드라인M" charset="0"/>
                  <a:cs typeface="Times New Roman" charset="0"/>
                </a:rPr>
                <a:t>Hands-on activity</a:t>
              </a:r>
              <a:endParaRPr lang="en-US" altLang="ko-KR" sz="2500" dirty="0">
                <a:solidFill>
                  <a:srgbClr val="000090"/>
                </a:solidFill>
                <a:ea typeface="HY헤드라인M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4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News Gothic MT"/>
                <a:cs typeface="News Gothic MT"/>
              </a:rPr>
              <a:t>Final Thoughts on Using Authentic Data in the Language Classroom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5778" y="1417638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624886" y="1652773"/>
            <a:ext cx="7740525" cy="47303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cs typeface="News Gothic MT"/>
            </a:endParaRPr>
          </a:p>
          <a:p>
            <a:pPr marL="0" indent="0">
              <a:buNone/>
            </a:pPr>
            <a:endParaRPr lang="en-US" sz="2400" dirty="0">
              <a:cs typeface="News Gothic MT"/>
            </a:endParaRPr>
          </a:p>
          <a:p>
            <a:pPr marL="0" indent="0">
              <a:buNone/>
            </a:pPr>
            <a:endParaRPr lang="en-US" sz="2400" dirty="0" smtClean="0">
              <a:cs typeface="News Gothic M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899" y="1775771"/>
            <a:ext cx="81504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Yes, using authentic data in the language classroom IS time-consuming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Practice </a:t>
            </a:r>
            <a:r>
              <a:rPr lang="en-US" sz="2400" b="1" dirty="0" smtClean="0"/>
              <a:t>principled pragmatism</a:t>
            </a:r>
            <a:r>
              <a:rPr lang="en-US" sz="2400" dirty="0"/>
              <a:t>: </a:t>
            </a:r>
            <a:endParaRPr lang="en-US" sz="24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Use </a:t>
            </a:r>
            <a:r>
              <a:rPr lang="en-US" sz="2400" dirty="0"/>
              <a:t>authentic materials </a:t>
            </a:r>
            <a:r>
              <a:rPr lang="en-US" sz="2400" i="1" dirty="0"/>
              <a:t>where</a:t>
            </a:r>
            <a:r>
              <a:rPr lang="en-US" sz="2400" dirty="0"/>
              <a:t> you can use </a:t>
            </a:r>
            <a:r>
              <a:rPr lang="en-US" sz="2400" dirty="0" smtClean="0"/>
              <a:t>it to meet </a:t>
            </a:r>
            <a:r>
              <a:rPr lang="en-US" sz="2400" i="1" dirty="0" smtClean="0"/>
              <a:t>your</a:t>
            </a:r>
            <a:r>
              <a:rPr lang="en-US" sz="2400" dirty="0" smtClean="0"/>
              <a:t> needs and the needs of </a:t>
            </a:r>
            <a:r>
              <a:rPr lang="en-US" sz="2400" i="1" dirty="0" smtClean="0"/>
              <a:t>your learners </a:t>
            </a:r>
            <a:endParaRPr lang="en-US" sz="2400" i="1" dirty="0"/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51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Content Placeholder 11" descr="WH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24" r="-38124"/>
          <a:stretch>
            <a:fillRect/>
          </a:stretch>
        </p:blipFill>
        <p:spPr bwMode="auto">
          <a:xfrm>
            <a:off x="1375228" y="2078201"/>
            <a:ext cx="4633685" cy="422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Questions</a:t>
            </a:r>
            <a:endParaRPr lang="en-US" sz="2800" b="1" dirty="0">
              <a:solidFill>
                <a:srgbClr val="000090"/>
              </a:solidFill>
              <a:latin typeface="News Gothic MT"/>
              <a:cs typeface="News Gothic M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5778" y="1417638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0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46647" y="986815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7957"/>
            <a:ext cx="8229600" cy="95195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Hands-on Activity</a:t>
            </a:r>
            <a:endParaRPr lang="en-US" sz="2800" b="1" dirty="0">
              <a:solidFill>
                <a:srgbClr val="000090"/>
              </a:solidFill>
              <a:latin typeface="News Gothic MT"/>
              <a:cs typeface="News Gothic MT"/>
            </a:endParaRPr>
          </a:p>
        </p:txBody>
      </p:sp>
      <p:sp>
        <p:nvSpPr>
          <p:cNvPr id="26" name="Content Placeholder 4"/>
          <p:cNvSpPr>
            <a:spLocks noGrp="1"/>
          </p:cNvSpPr>
          <p:nvPr>
            <p:ph sz="half" idx="1"/>
          </p:nvPr>
        </p:nvSpPr>
        <p:spPr>
          <a:xfrm>
            <a:off x="198142" y="1169196"/>
            <a:ext cx="8884311" cy="56888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cs typeface="News Gothic MT"/>
              </a:rPr>
              <a:t>Split into smaller groups by language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cs typeface="News Gothic MT"/>
              </a:rPr>
              <a:t>Do #8 on the handout: </a:t>
            </a:r>
            <a:r>
              <a:rPr lang="en-US" sz="2400" b="1" i="1" dirty="0" smtClean="0">
                <a:solidFill>
                  <a:srgbClr val="92D050"/>
                </a:solidFill>
                <a:cs typeface="News Gothic MT"/>
              </a:rPr>
              <a:t>language analysis</a:t>
            </a:r>
            <a:endParaRPr lang="en-US" sz="2400" b="1" dirty="0" smtClean="0">
              <a:solidFill>
                <a:srgbClr val="92D050"/>
              </a:solidFill>
              <a:cs typeface="News Gothic MT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cs typeface="News Gothic MT"/>
              </a:rPr>
              <a:t>You are given transcripts of three language samples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cs typeface="News Gothic MT"/>
              </a:rPr>
              <a:t>Analyze the samples for language topics that you can teach in </a:t>
            </a:r>
            <a:r>
              <a:rPr lang="en-US" sz="2000" i="1" dirty="0" smtClean="0">
                <a:cs typeface="News Gothic MT"/>
              </a:rPr>
              <a:t>your</a:t>
            </a:r>
            <a:r>
              <a:rPr lang="en-US" sz="2000" dirty="0" smtClean="0">
                <a:cs typeface="News Gothic MT"/>
              </a:rPr>
              <a:t> classroom for your students.</a:t>
            </a:r>
            <a:endParaRPr lang="en-US" sz="2000" dirty="0">
              <a:cs typeface="News Gothic M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cs typeface="News Gothic MT"/>
              </a:rPr>
              <a:t>Do #9: </a:t>
            </a:r>
            <a:r>
              <a:rPr lang="en-US" sz="2400" b="1" i="1" dirty="0" smtClean="0">
                <a:solidFill>
                  <a:srgbClr val="7030A0"/>
                </a:solidFill>
                <a:cs typeface="News Gothic MT"/>
              </a:rPr>
              <a:t>activity design</a:t>
            </a:r>
            <a:endParaRPr lang="en-US" sz="2400" b="1" dirty="0" smtClean="0">
              <a:solidFill>
                <a:srgbClr val="7030A0"/>
              </a:solidFill>
              <a:cs typeface="News Gothic MT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cs typeface="News Gothic MT"/>
              </a:rPr>
              <a:t>Select one language sample that you would like to use in your classroom and design 4 activities for it (see handout)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cs typeface="News Gothic MT"/>
              </a:rPr>
              <a:t>Do #10: </a:t>
            </a:r>
            <a:r>
              <a:rPr lang="en-US" sz="2400" b="1" i="1" dirty="0" smtClean="0">
                <a:solidFill>
                  <a:srgbClr val="C00000"/>
                </a:solidFill>
                <a:cs typeface="News Gothic MT"/>
              </a:rPr>
              <a:t>data</a:t>
            </a:r>
            <a:r>
              <a:rPr lang="en-US" sz="2400" b="1" i="1" dirty="0" smtClean="0">
                <a:solidFill>
                  <a:srgbClr val="C00000"/>
                </a:solidFill>
                <a:cs typeface="News Gothic MT"/>
                <a:sym typeface="Wingdings" panose="05000000000000000000" pitchFamily="2" charset="2"/>
              </a:rPr>
              <a:t> teaching</a:t>
            </a:r>
            <a:endParaRPr lang="en-US" sz="2400" b="1" dirty="0" smtClean="0">
              <a:solidFill>
                <a:srgbClr val="C00000"/>
              </a:solidFill>
              <a:cs typeface="News Gothic MT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cs typeface="News Gothic MT"/>
              </a:rPr>
              <a:t>Now YOU search for data on one of the links provided </a:t>
            </a:r>
          </a:p>
          <a:p>
            <a:pPr marL="800100" lvl="2" indent="0">
              <a:buNone/>
            </a:pPr>
            <a:r>
              <a:rPr lang="en-US" sz="1600" dirty="0" smtClean="0">
                <a:cs typeface="News Gothic MT"/>
              </a:rPr>
              <a:t>(Think about where you wan to start? At the objective or let data speak to you?) 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cs typeface="News Gothic MT"/>
              </a:rPr>
              <a:t>How would you transform data </a:t>
            </a:r>
            <a:r>
              <a:rPr lang="en-US" sz="2000" dirty="0" smtClean="0">
                <a:cs typeface="News Gothic MT"/>
                <a:sym typeface="Wingdings" panose="05000000000000000000" pitchFamily="2" charset="2"/>
              </a:rPr>
              <a:t> teachable material? </a:t>
            </a:r>
            <a:endParaRPr lang="en-US" sz="2000" dirty="0" smtClean="0">
              <a:cs typeface="News Gothic M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cs typeface="News Gothic MT"/>
              </a:rPr>
              <a:t>Do #11: </a:t>
            </a:r>
            <a:r>
              <a:rPr lang="en-US" sz="2400" b="1" i="1" dirty="0" smtClean="0">
                <a:solidFill>
                  <a:srgbClr val="FF33CC"/>
                </a:solidFill>
                <a:cs typeface="News Gothic MT"/>
              </a:rPr>
              <a:t>reflection</a:t>
            </a:r>
            <a:endParaRPr lang="en-US" sz="2400" b="1" i="1" dirty="0" smtClean="0">
              <a:cs typeface="News Gothic MT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cs typeface="News Gothic MT"/>
              </a:rPr>
              <a:t>Share your challenges in using authentic data for your classroom.  </a:t>
            </a:r>
          </a:p>
          <a:p>
            <a:pPr marL="0" indent="0">
              <a:buNone/>
            </a:pPr>
            <a:endParaRPr lang="en-US" sz="2400" dirty="0">
              <a:cs typeface="News Gothic MT"/>
            </a:endParaRPr>
          </a:p>
          <a:p>
            <a:pPr marL="0" indent="0">
              <a:buNone/>
            </a:pPr>
            <a:endParaRPr lang="en-US" sz="2400" dirty="0">
              <a:cs typeface="News Gothic MT"/>
            </a:endParaRPr>
          </a:p>
          <a:p>
            <a:pPr marL="0" indent="0">
              <a:buNone/>
            </a:pPr>
            <a:endParaRPr lang="en-US" sz="2400" dirty="0">
              <a:cs typeface="News Gothic MT"/>
            </a:endParaRPr>
          </a:p>
          <a:p>
            <a:pPr marL="0" indent="0">
              <a:buNone/>
            </a:pPr>
            <a:endParaRPr lang="en-US" sz="2400" dirty="0" smtClean="0"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68779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5778" y="1417638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Establishing Usefulness of Authentic Material in Class</a:t>
            </a:r>
            <a:endParaRPr lang="en-US" sz="2800" b="1" dirty="0">
              <a:solidFill>
                <a:srgbClr val="000090"/>
              </a:solidFill>
              <a:latin typeface="News Gothic MT"/>
              <a:cs typeface="News Gothic MT"/>
            </a:endParaRPr>
          </a:p>
        </p:txBody>
      </p:sp>
      <p:sp>
        <p:nvSpPr>
          <p:cNvPr id="26" name="Content Placeholder 4"/>
          <p:cNvSpPr>
            <a:spLocks noGrp="1"/>
          </p:cNvSpPr>
          <p:nvPr>
            <p:ph sz="half" idx="1"/>
          </p:nvPr>
        </p:nvSpPr>
        <p:spPr>
          <a:xfrm>
            <a:off x="624886" y="1652773"/>
            <a:ext cx="7740525" cy="473032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cs typeface="News Gothic MT"/>
              </a:rPr>
              <a:t>Unnatural language sample vs. Authentic language sample</a:t>
            </a:r>
            <a:endParaRPr lang="en-US" sz="2400" dirty="0">
              <a:cs typeface="News Gothic MT"/>
            </a:endParaRPr>
          </a:p>
        </p:txBody>
      </p:sp>
      <p:pic>
        <p:nvPicPr>
          <p:cNvPr id="3" name="L1C2_edite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00220" y="3232316"/>
            <a:ext cx="812800" cy="81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5864" y="2588209"/>
            <a:ext cx="5203669" cy="3734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35000"/>
              </a:spcBef>
            </a:pPr>
            <a:r>
              <a:rPr lang="en-US" altLang="ko-KR" i="1" dirty="0" smtClean="0">
                <a:latin typeface="Palatino Linotype" charset="0"/>
                <a:ea typeface="한컴돋움" charset="0"/>
              </a:rPr>
              <a:t>Michael:	Hi. I am Michael Jung. What is your name?</a:t>
            </a:r>
          </a:p>
          <a:p>
            <a:pPr>
              <a:spcBef>
                <a:spcPct val="35000"/>
              </a:spcBef>
            </a:pPr>
            <a:endParaRPr lang="en-US" altLang="ko-KR" i="1" dirty="0">
              <a:latin typeface="Palatino Linotype" charset="0"/>
              <a:ea typeface="한컴돋움" charset="0"/>
            </a:endParaRPr>
          </a:p>
          <a:p>
            <a:pPr>
              <a:spcBef>
                <a:spcPct val="35000"/>
              </a:spcBef>
            </a:pPr>
            <a:r>
              <a:rPr lang="en-US" altLang="ko-KR" i="1" dirty="0" smtClean="0">
                <a:latin typeface="Palatino Linotype" charset="0"/>
                <a:ea typeface="한컴돋움" charset="0"/>
              </a:rPr>
              <a:t>Sophia:</a:t>
            </a:r>
            <a:r>
              <a:rPr lang="en-US" altLang="ko-KR" i="1" dirty="0">
                <a:latin typeface="Palatino Linotype" charset="0"/>
                <a:ea typeface="한컴돋움" charset="0"/>
              </a:rPr>
              <a:t>	</a:t>
            </a:r>
            <a:r>
              <a:rPr lang="en-US" altLang="ko-KR" i="1" dirty="0" smtClean="0">
                <a:latin typeface="Palatino Linotype" charset="0"/>
                <a:ea typeface="한컴돋움" charset="0"/>
              </a:rPr>
              <a:t>I am Sophia Wang. Nice to meet you. </a:t>
            </a:r>
          </a:p>
          <a:p>
            <a:pPr>
              <a:spcBef>
                <a:spcPct val="35000"/>
              </a:spcBef>
            </a:pPr>
            <a:endParaRPr lang="en-US" altLang="ko-KR" i="1" dirty="0" smtClean="0">
              <a:latin typeface="Palatino Linotype" charset="0"/>
              <a:ea typeface="한컴돋움" charset="0"/>
            </a:endParaRPr>
          </a:p>
          <a:p>
            <a:pPr>
              <a:spcBef>
                <a:spcPct val="35000"/>
              </a:spcBef>
            </a:pPr>
            <a:r>
              <a:rPr lang="en-US" altLang="ko-KR" i="1" dirty="0" smtClean="0">
                <a:latin typeface="Palatino Linotype" charset="0"/>
                <a:ea typeface="한컴돋움" charset="0"/>
              </a:rPr>
              <a:t>Michael:</a:t>
            </a:r>
            <a:r>
              <a:rPr lang="en-US" altLang="ko-KR" i="1" dirty="0">
                <a:latin typeface="Palatino Linotype" charset="0"/>
                <a:ea typeface="한컴돋움" charset="0"/>
              </a:rPr>
              <a:t>	</a:t>
            </a:r>
            <a:r>
              <a:rPr lang="en-US" altLang="ko-KR" i="1" dirty="0" smtClean="0">
                <a:latin typeface="Palatino Linotype" charset="0"/>
                <a:ea typeface="한컴돋움" charset="0"/>
              </a:rPr>
              <a:t>Are you Korean?</a:t>
            </a:r>
          </a:p>
          <a:p>
            <a:pPr>
              <a:spcBef>
                <a:spcPct val="35000"/>
              </a:spcBef>
            </a:pPr>
            <a:endParaRPr lang="en-US" altLang="ko-KR" i="1" dirty="0" smtClean="0">
              <a:latin typeface="Palatino Linotype" charset="0"/>
              <a:ea typeface="한컴돋움" charset="0"/>
            </a:endParaRPr>
          </a:p>
          <a:p>
            <a:pPr>
              <a:spcBef>
                <a:spcPct val="35000"/>
              </a:spcBef>
            </a:pPr>
            <a:r>
              <a:rPr lang="en-US" altLang="ko-KR" i="1" dirty="0" smtClean="0">
                <a:latin typeface="Palatino Linotype" charset="0"/>
                <a:ea typeface="한컴돋움" charset="0"/>
              </a:rPr>
              <a:t>Sophia:</a:t>
            </a:r>
            <a:r>
              <a:rPr lang="en-US" altLang="ko-KR" i="1" dirty="0">
                <a:latin typeface="Palatino Linotype" charset="0"/>
                <a:ea typeface="한컴돋움" charset="0"/>
              </a:rPr>
              <a:t>	</a:t>
            </a:r>
            <a:r>
              <a:rPr lang="en-US" altLang="ko-KR" i="1" dirty="0" smtClean="0">
                <a:latin typeface="Palatino Linotype" charset="0"/>
                <a:ea typeface="한컴돋움" charset="0"/>
              </a:rPr>
              <a:t>No, I am not Korean. I am Chinese.</a:t>
            </a:r>
          </a:p>
          <a:p>
            <a:pPr>
              <a:spcBef>
                <a:spcPct val="35000"/>
              </a:spcBef>
            </a:pPr>
            <a:endParaRPr lang="en-US" altLang="ko-KR" i="1" dirty="0">
              <a:latin typeface="Palatino Linotype" charset="0"/>
              <a:ea typeface="한컴돋움" charset="0"/>
            </a:endParaRPr>
          </a:p>
          <a:p>
            <a:pPr>
              <a:spcBef>
                <a:spcPct val="35000"/>
              </a:spcBef>
            </a:pPr>
            <a:r>
              <a:rPr lang="en-US" altLang="ko-KR" i="1" dirty="0" smtClean="0">
                <a:latin typeface="Palatino Linotype" charset="0"/>
                <a:ea typeface="한컴돋움" charset="0"/>
              </a:rPr>
              <a:t>Michael: Ah, really? I am Korean. </a:t>
            </a:r>
          </a:p>
          <a:p>
            <a:pPr>
              <a:spcBef>
                <a:spcPct val="35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20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420"/>
                            </p:stCondLst>
                            <p:childTnLst>
                              <p:par>
                                <p:cTn id="15" presetID="16" presetClass="emph" presetSubtype="0" fill="hold" nodeType="afterEffect">
                                  <p:stCondLst>
                                    <p:cond delay="2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220"/>
                            </p:stCondLst>
                            <p:childTnLst>
                              <p:par>
                                <p:cTn id="20" presetID="16" presetClass="emph" presetSubtype="0" fill="hold" nodeType="afterEffect">
                                  <p:stCondLst>
                                    <p:cond delay="2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60"/>
                            </p:stCondLst>
                            <p:childTnLst>
                              <p:par>
                                <p:cTn id="25" presetID="16" presetClass="emph" presetSubtype="0" fill="hold" nodeType="afterEffect">
                                  <p:stCondLst>
                                    <p:cond delay="2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45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5778" y="1417638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Establishing usefulness of authentic material in class</a:t>
            </a:r>
            <a:endParaRPr lang="en-US" sz="2800" b="1" dirty="0">
              <a:solidFill>
                <a:srgbClr val="000090"/>
              </a:solidFill>
              <a:latin typeface="News Gothic MT"/>
              <a:cs typeface="News Gothic MT"/>
            </a:endParaRPr>
          </a:p>
        </p:txBody>
      </p:sp>
      <p:sp>
        <p:nvSpPr>
          <p:cNvPr id="26" name="Content Placeholder 4"/>
          <p:cNvSpPr>
            <a:spLocks noGrp="1"/>
          </p:cNvSpPr>
          <p:nvPr>
            <p:ph sz="half" idx="1"/>
          </p:nvPr>
        </p:nvSpPr>
        <p:spPr>
          <a:xfrm>
            <a:off x="624886" y="1652773"/>
            <a:ext cx="7740525" cy="473032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cs typeface="News Gothic MT"/>
              </a:rPr>
              <a:t>Unnatural language sample vs. Authentic language sample</a:t>
            </a:r>
            <a:endParaRPr lang="en-US" sz="2400" dirty="0">
              <a:cs typeface="News Gothic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5864" y="2208629"/>
            <a:ext cx="4011034" cy="448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35000"/>
              </a:spcBef>
            </a:pPr>
            <a:r>
              <a:rPr lang="en-US" altLang="ko-KR" i="1" dirty="0" smtClean="0">
                <a:latin typeface="Palatino Linotype" charset="0"/>
                <a:ea typeface="한컴돋움" charset="0"/>
              </a:rPr>
              <a:t>S: Hi.</a:t>
            </a:r>
          </a:p>
          <a:p>
            <a:pPr>
              <a:spcBef>
                <a:spcPct val="35000"/>
              </a:spcBef>
            </a:pPr>
            <a:r>
              <a:rPr lang="en-US" altLang="ko-KR" i="1" dirty="0" smtClean="0">
                <a:latin typeface="Palatino Linotype" charset="0"/>
                <a:ea typeface="한컴돋움" charset="0"/>
              </a:rPr>
              <a:t>H: Hi.</a:t>
            </a:r>
          </a:p>
          <a:p>
            <a:pPr>
              <a:spcBef>
                <a:spcPct val="35000"/>
              </a:spcBef>
            </a:pPr>
            <a:r>
              <a:rPr lang="en-US" altLang="ko-KR" i="1" dirty="0" smtClean="0">
                <a:latin typeface="Palatino Linotype" charset="0"/>
                <a:ea typeface="한컴돋움" charset="0"/>
              </a:rPr>
              <a:t>S: Uh, what is your name? (honorific)</a:t>
            </a:r>
          </a:p>
          <a:p>
            <a:pPr>
              <a:spcBef>
                <a:spcPct val="35000"/>
              </a:spcBef>
            </a:pPr>
            <a:r>
              <a:rPr lang="en-US" altLang="ko-KR" i="1" dirty="0" smtClean="0">
                <a:latin typeface="Palatino Linotype" charset="0"/>
                <a:ea typeface="한컴돋움" charset="0"/>
              </a:rPr>
              <a:t>H: Ah….I’m… Han.</a:t>
            </a:r>
          </a:p>
          <a:p>
            <a:pPr>
              <a:spcBef>
                <a:spcPct val="35000"/>
              </a:spcBef>
            </a:pPr>
            <a:r>
              <a:rPr lang="en-US" altLang="ko-KR" i="1" dirty="0" smtClean="0">
                <a:latin typeface="Palatino Linotype" charset="0"/>
                <a:ea typeface="한컴돋움" charset="0"/>
              </a:rPr>
              <a:t>S: Ah yeah…I am Jayoung.</a:t>
            </a:r>
          </a:p>
          <a:p>
            <a:pPr>
              <a:spcBef>
                <a:spcPct val="35000"/>
              </a:spcBef>
            </a:pPr>
            <a:r>
              <a:rPr lang="en-US" altLang="ko-KR" i="1" dirty="0" smtClean="0">
                <a:latin typeface="Palatino Linotype" charset="0"/>
                <a:ea typeface="한컴돋움" charset="0"/>
              </a:rPr>
              <a:t>H: Ah yeah really? where are you from?</a:t>
            </a:r>
          </a:p>
          <a:p>
            <a:pPr>
              <a:spcBef>
                <a:spcPct val="35000"/>
              </a:spcBef>
            </a:pPr>
            <a:r>
              <a:rPr lang="en-US" altLang="ko-KR" i="1" dirty="0" smtClean="0">
                <a:latin typeface="Palatino Linotype" charset="0"/>
                <a:ea typeface="한컴돋움" charset="0"/>
              </a:rPr>
              <a:t>S: Ah </a:t>
            </a:r>
            <a:r>
              <a:rPr lang="en-US" altLang="ko-KR" i="1" dirty="0" err="1" smtClean="0">
                <a:latin typeface="Palatino Linotype" charset="0"/>
                <a:ea typeface="한컴돋움" charset="0"/>
              </a:rPr>
              <a:t>yeah..I</a:t>
            </a:r>
            <a:r>
              <a:rPr lang="en-US" altLang="ko-KR" i="1" dirty="0" smtClean="0">
                <a:latin typeface="Palatino Linotype" charset="0"/>
                <a:ea typeface="한컴돋움" charset="0"/>
              </a:rPr>
              <a:t> am from Korea.</a:t>
            </a:r>
          </a:p>
          <a:p>
            <a:pPr>
              <a:spcBef>
                <a:spcPct val="35000"/>
              </a:spcBef>
            </a:pPr>
            <a:r>
              <a:rPr lang="en-US" altLang="ko-KR" i="1" dirty="0" smtClean="0">
                <a:latin typeface="Palatino Linotype" charset="0"/>
                <a:ea typeface="한컴돋움" charset="0"/>
              </a:rPr>
              <a:t>H: Ah…</a:t>
            </a:r>
          </a:p>
          <a:p>
            <a:pPr>
              <a:spcBef>
                <a:spcPct val="35000"/>
              </a:spcBef>
            </a:pPr>
            <a:r>
              <a:rPr lang="en-US" altLang="ko-KR" i="1" dirty="0" smtClean="0">
                <a:latin typeface="Palatino Linotype" charset="0"/>
                <a:ea typeface="한컴돋움" charset="0"/>
              </a:rPr>
              <a:t>S: Where are you from? Are you Korean?</a:t>
            </a:r>
          </a:p>
          <a:p>
            <a:pPr>
              <a:spcBef>
                <a:spcPct val="35000"/>
              </a:spcBef>
            </a:pPr>
            <a:r>
              <a:rPr lang="en-US" altLang="ko-KR" i="1" dirty="0" smtClean="0">
                <a:latin typeface="Palatino Linotype" charset="0"/>
                <a:ea typeface="한컴돋움" charset="0"/>
              </a:rPr>
              <a:t>H: Yes, yes.</a:t>
            </a:r>
          </a:p>
          <a:p>
            <a:pPr>
              <a:spcBef>
                <a:spcPct val="35000"/>
              </a:spcBef>
            </a:pPr>
            <a:r>
              <a:rPr lang="en-US" altLang="ko-KR" i="1" dirty="0" smtClean="0">
                <a:latin typeface="Palatino Linotype" charset="0"/>
                <a:ea typeface="한컴돋움" charset="0"/>
              </a:rPr>
              <a:t>S: Ah yeah.</a:t>
            </a:r>
          </a:p>
          <a:p>
            <a:pPr>
              <a:spcBef>
                <a:spcPct val="35000"/>
              </a:spcBef>
            </a:pPr>
            <a:r>
              <a:rPr lang="en-US" altLang="ko-KR" i="1" dirty="0" smtClean="0">
                <a:latin typeface="Palatino Linotype" charset="0"/>
                <a:ea typeface="한컴돋움" charset="0"/>
              </a:rPr>
              <a:t>H: What brought you here?</a:t>
            </a:r>
          </a:p>
        </p:txBody>
      </p:sp>
      <p:pic>
        <p:nvPicPr>
          <p:cNvPr id="2" name="unscripted conversation_noise_v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886" y="2929132"/>
            <a:ext cx="1812536" cy="18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6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20"/>
                            </p:stCondLst>
                            <p:childTnLst>
                              <p:par>
                                <p:cTn id="1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20"/>
                            </p:stCondLst>
                            <p:childTnLst>
                              <p:par>
                                <p:cTn id="2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80"/>
                            </p:stCondLst>
                            <p:childTnLst>
                              <p:par>
                                <p:cTn id="25" presetID="16" presetClass="emph" presetSubtype="0" fill="hold" nodeType="afterEffect">
                                  <p:stCondLst>
                                    <p:cond delay="4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240"/>
                            </p:stCondLst>
                            <p:childTnLst>
                              <p:par>
                                <p:cTn id="3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440"/>
                            </p:stCondLst>
                            <p:childTnLst>
                              <p:par>
                                <p:cTn id="3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320"/>
                            </p:stCondLst>
                            <p:childTnLst>
                              <p:par>
                                <p:cTn id="4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480"/>
                            </p:stCondLst>
                            <p:childTnLst>
                              <p:par>
                                <p:cTn id="4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80"/>
                            </p:stCondLst>
                            <p:childTnLst>
                              <p:par>
                                <p:cTn id="5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260"/>
                            </p:stCondLst>
                            <p:childTnLst>
                              <p:par>
                                <p:cTn id="5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900"/>
                            </p:stCondLst>
                            <p:childTnLst>
                              <p:par>
                                <p:cTn id="6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69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5699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News Gothic MT"/>
                <a:cs typeface="News Gothic MT"/>
              </a:rPr>
              <a:t>Converting authentic data to teachable material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25778" y="1013191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099589"/>
              </p:ext>
            </p:extLst>
          </p:nvPr>
        </p:nvGraphicFramePr>
        <p:xfrm>
          <a:off x="457200" y="1208700"/>
          <a:ext cx="8493125" cy="5482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505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600200"/>
            <a:ext cx="8493369" cy="509074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Audio-recorded authentic conversations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Video recordings of authentic conversations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Scripted media found on the  internet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Scripted interactions (</a:t>
            </a:r>
            <a:r>
              <a:rPr lang="en-US" sz="2800" i="1" dirty="0" smtClean="0"/>
              <a:t>e.g. giving native speakers a prompt and having them enact a situation- resulting conversation can then be used in class)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Corpus of authentic language </a:t>
            </a:r>
            <a:r>
              <a:rPr lang="en-US" sz="2800" i="1" dirty="0" smtClean="0"/>
              <a:t>data(e.g.: </a:t>
            </a:r>
            <a:r>
              <a:rPr lang="en-US" sz="2800" i="1" dirty="0" smtClean="0">
                <a:hlinkClick r:id="rId2"/>
              </a:rPr>
              <a:t>http://www.c-oral-brasil.org/</a:t>
            </a:r>
            <a:r>
              <a:rPr lang="en-US" sz="2800" i="1" dirty="0" smtClean="0"/>
              <a:t> - for Portuguese)</a:t>
            </a:r>
          </a:p>
          <a:p>
            <a:endParaRPr lang="en-US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Finding Sources of Authentic Data</a:t>
            </a:r>
            <a:endParaRPr lang="en-US" sz="2800" b="1" dirty="0">
              <a:solidFill>
                <a:srgbClr val="000090"/>
              </a:solidFill>
              <a:latin typeface="News Gothic MT"/>
              <a:cs typeface="News Gothic M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5778" y="1417638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76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5778" y="1417638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Finding Sources of Authentic </a:t>
            </a:r>
            <a:r>
              <a:rPr lang="en-US" sz="2800" b="1" dirty="0">
                <a:solidFill>
                  <a:srgbClr val="000090"/>
                </a:solidFill>
                <a:latin typeface="News Gothic MT"/>
                <a:cs typeface="News Gothic MT"/>
              </a:rPr>
              <a:t>D</a:t>
            </a:r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ata</a:t>
            </a:r>
            <a:endParaRPr lang="en-US" sz="2800" b="1" dirty="0">
              <a:solidFill>
                <a:srgbClr val="000090"/>
              </a:solidFill>
              <a:latin typeface="News Gothic MT"/>
              <a:cs typeface="News Gothic M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6446685"/>
              </p:ext>
            </p:extLst>
          </p:nvPr>
        </p:nvGraphicFramePr>
        <p:xfrm>
          <a:off x="225778" y="1652588"/>
          <a:ext cx="8742376" cy="405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5475" y="5829300"/>
            <a:ext cx="60478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accessible at</a:t>
            </a:r>
            <a:r>
              <a:rPr lang="en-US" sz="1600" dirty="0"/>
              <a:t>: 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://clicmaterialsld.blogs.rice.edu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links shared on accompanying handout for Module #2 </a:t>
            </a:r>
          </a:p>
        </p:txBody>
      </p:sp>
    </p:spTree>
    <p:extLst>
      <p:ext uri="{BB962C8B-B14F-4D97-AF65-F5344CB8AC3E}">
        <p14:creationId xmlns:p14="http://schemas.microsoft.com/office/powerpoint/2010/main" val="29475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Language Data </a:t>
            </a:r>
            <a:r>
              <a:rPr lang="en-US" dirty="0" smtClean="0">
                <a:sym typeface="Wingdings" panose="05000000000000000000" pitchFamily="2" charset="2"/>
              </a:rPr>
              <a:t> Teaching Objectives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ym typeface="Wingdings" panose="05000000000000000000" pitchFamily="2" charset="2"/>
              </a:rPr>
              <a:t>Teaching Objectives  Language Data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Organizing Authentic </a:t>
            </a:r>
            <a:r>
              <a:rPr lang="en-US" sz="2800" b="1" dirty="0">
                <a:solidFill>
                  <a:srgbClr val="000090"/>
                </a:solidFill>
                <a:latin typeface="News Gothic MT"/>
                <a:cs typeface="News Gothic MT"/>
              </a:rPr>
              <a:t>D</a:t>
            </a:r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ata</a:t>
            </a:r>
            <a:endParaRPr lang="en-US" sz="2800" b="1" dirty="0">
              <a:solidFill>
                <a:srgbClr val="000090"/>
              </a:solidFill>
              <a:latin typeface="News Gothic MT"/>
              <a:cs typeface="News Gothic M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5778" y="1417638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5"/>
          <a:stretch/>
        </p:blipFill>
        <p:spPr>
          <a:xfrm>
            <a:off x="6613222" y="1600199"/>
            <a:ext cx="1941693" cy="257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5699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News Gothic MT"/>
                <a:cs typeface="News Gothic MT"/>
              </a:rPr>
              <a:t>Converting </a:t>
            </a:r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Authentic Data </a:t>
            </a:r>
            <a:r>
              <a:rPr lang="en-US" sz="2800" b="1" dirty="0">
                <a:solidFill>
                  <a:srgbClr val="000090"/>
                </a:solidFill>
                <a:latin typeface="News Gothic MT"/>
                <a:cs typeface="News Gothic MT"/>
              </a:rPr>
              <a:t>to </a:t>
            </a:r>
            <a:r>
              <a:rPr lang="en-US" sz="2800" b="1" dirty="0" smtClean="0">
                <a:solidFill>
                  <a:srgbClr val="000090"/>
                </a:solidFill>
                <a:latin typeface="News Gothic MT"/>
                <a:cs typeface="News Gothic MT"/>
              </a:rPr>
              <a:t>Teachable Material </a:t>
            </a:r>
            <a:endParaRPr lang="en-US" sz="2800" b="1" dirty="0">
              <a:solidFill>
                <a:srgbClr val="000090"/>
              </a:solidFill>
              <a:latin typeface="News Gothic MT"/>
              <a:cs typeface="News Gothic M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5778" y="1013191"/>
            <a:ext cx="86134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049296"/>
              </p:ext>
            </p:extLst>
          </p:nvPr>
        </p:nvGraphicFramePr>
        <p:xfrm>
          <a:off x="457200" y="1208700"/>
          <a:ext cx="8493125" cy="5482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779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1424</Words>
  <Application>Microsoft Office PowerPoint</Application>
  <PresentationFormat>On-screen Show (4:3)</PresentationFormat>
  <Paragraphs>265</Paragraphs>
  <Slides>22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맑은 고딕</vt:lpstr>
      <vt:lpstr>Arial</vt:lpstr>
      <vt:lpstr>Calibri</vt:lpstr>
      <vt:lpstr>HY헤드라인M</vt:lpstr>
      <vt:lpstr>Mangal</vt:lpstr>
      <vt:lpstr>News Gothic MT</vt:lpstr>
      <vt:lpstr>Palatino Linotype</vt:lpstr>
      <vt:lpstr>Times New Roman</vt:lpstr>
      <vt:lpstr>Wingdings</vt:lpstr>
      <vt:lpstr>한컴돋움</vt:lpstr>
      <vt:lpstr>Office Theme</vt:lpstr>
      <vt:lpstr>Finding and Converting an Authentic Language Sample into Teachable Material</vt:lpstr>
      <vt:lpstr>Presentation Overview</vt:lpstr>
      <vt:lpstr>Establishing Usefulness of Authentic Material in Class</vt:lpstr>
      <vt:lpstr>Establishing usefulness of authentic material in class</vt:lpstr>
      <vt:lpstr>Converting authentic data to teachable material </vt:lpstr>
      <vt:lpstr>Finding Sources of Authentic Data</vt:lpstr>
      <vt:lpstr>Finding Sources of Authentic Data</vt:lpstr>
      <vt:lpstr>Organizing Authentic Data</vt:lpstr>
      <vt:lpstr>Converting Authentic Data to Teachable Material </vt:lpstr>
      <vt:lpstr>Organizing Authentic Data</vt:lpstr>
      <vt:lpstr>PowerPoint Presentation</vt:lpstr>
      <vt:lpstr>Converting Authentic Data to Teachable Material </vt:lpstr>
      <vt:lpstr>Example of Data to Teaching : Korean </vt:lpstr>
      <vt:lpstr>Example of data to teaching : Korean</vt:lpstr>
      <vt:lpstr>Example of data to teaching :Korean</vt:lpstr>
      <vt:lpstr>PowerPoint Presentation</vt:lpstr>
      <vt:lpstr>PowerPoint Presentation</vt:lpstr>
      <vt:lpstr>Converting Authentic Data to Teachable Material </vt:lpstr>
      <vt:lpstr>Summary: Authentic Data Teaching Material</vt:lpstr>
      <vt:lpstr>Final Thoughts on Using Authentic Data in the Language Classroom</vt:lpstr>
      <vt:lpstr>Questions</vt:lpstr>
      <vt:lpstr>Hands-on Activity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and Converting an authentic language sample into teachable material</dc:title>
  <dc:creator>jayoung song</dc:creator>
  <cp:lastModifiedBy>divya</cp:lastModifiedBy>
  <cp:revision>81</cp:revision>
  <dcterms:created xsi:type="dcterms:W3CDTF">2017-04-30T22:45:31Z</dcterms:created>
  <dcterms:modified xsi:type="dcterms:W3CDTF">2017-05-11T15:54:46Z</dcterms:modified>
</cp:coreProperties>
</file>