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67" r:id="rId1"/>
    <p:sldMasterId id="2147483768" r:id="rId2"/>
    <p:sldMasterId id="2147483769" r:id="rId3"/>
    <p:sldMasterId id="2147483770" r:id="rId4"/>
    <p:sldMasterId id="2147483771" r:id="rId5"/>
    <p:sldMasterId id="2147483772" r:id="rId6"/>
    <p:sldMasterId id="2147483773" r:id="rId7"/>
    <p:sldMasterId id="2147483774" r:id="rId8"/>
    <p:sldMasterId id="2147483775" r:id="rId9"/>
    <p:sldMasterId id="2147483776" r:id="rId10"/>
  </p:sldMasterIdLst>
  <p:notesMasterIdLst>
    <p:notesMasterId r:id="rId29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637"/>
  </p:normalViewPr>
  <p:slideViewPr>
    <p:cSldViewPr snapToGrid="0" snapToObjects="1">
      <p:cViewPr varScale="1">
        <p:scale>
          <a:sx n="204" d="100"/>
          <a:sy n="204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818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Shape 10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1" name="Shape 10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27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Shape 1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2" name="Shape 1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7543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1" name="Shape 1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869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0" name="Shape 1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603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Shape 1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Shape 1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9" name="Shape 12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22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7" name="Shape 1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9305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Shape 1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5" name="Shape 1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018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hape 1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Shape 1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8" name="Shape 12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5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Shape 1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7" name="Shape 1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22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4" name="Shape 1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51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9" name="Shape 10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51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67" name="Shape 10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Shape 10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78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6" name="Shape 10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Shape 10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6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5" name="Shape 10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597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8" name="Shape 1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54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7" name="Shape 1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84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7" name="Shape 1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51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Shape 1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0" name="Shape 1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78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165600" y="0"/>
            <a:ext cx="7213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Shape 878"/>
          <p:cNvGrpSpPr/>
          <p:nvPr/>
        </p:nvGrpSpPr>
        <p:grpSpPr>
          <a:xfrm>
            <a:off x="-57" y="2514601"/>
            <a:ext cx="12191393" cy="3194034"/>
            <a:chOff x="647385" y="2514600"/>
            <a:chExt cx="10838721" cy="3194034"/>
          </a:xfrm>
        </p:grpSpPr>
        <p:grpSp>
          <p:nvGrpSpPr>
            <p:cNvPr id="879" name="Shape 879"/>
            <p:cNvGrpSpPr/>
            <p:nvPr/>
          </p:nvGrpSpPr>
          <p:grpSpPr>
            <a:xfrm>
              <a:off x="647385" y="2514600"/>
              <a:ext cx="10838529" cy="63125"/>
              <a:chOff x="507491" y="1501519"/>
              <a:chExt cx="8129100" cy="63125"/>
            </a:xfrm>
          </p:grpSpPr>
          <p:cxnSp>
            <p:nvCxnSpPr>
              <p:cNvPr id="880" name="Shape 880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81" name="Shape 881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882" name="Shape 882"/>
            <p:cNvSpPr/>
            <p:nvPr/>
          </p:nvSpPr>
          <p:spPr>
            <a:xfrm>
              <a:off x="647402" y="2640850"/>
              <a:ext cx="10838700" cy="29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3" name="Shape 883"/>
            <p:cNvGrpSpPr/>
            <p:nvPr/>
          </p:nvGrpSpPr>
          <p:grpSpPr>
            <a:xfrm rot="10800000">
              <a:off x="647577" y="5645509"/>
              <a:ext cx="10838529" cy="63125"/>
              <a:chOff x="507491" y="1501519"/>
              <a:chExt cx="8129100" cy="63125"/>
            </a:xfrm>
          </p:grpSpPr>
          <p:cxnSp>
            <p:nvCxnSpPr>
              <p:cNvPr id="884" name="Shape 884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85" name="Shape 885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886" name="Shape 886"/>
          <p:cNvSpPr txBox="1">
            <a:spLocks noGrp="1"/>
          </p:cNvSpPr>
          <p:nvPr>
            <p:ph type="title"/>
          </p:nvPr>
        </p:nvSpPr>
        <p:spPr>
          <a:xfrm>
            <a:off x="1104900" y="2971807"/>
            <a:ext cx="10071200" cy="168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7" name="Shape 887"/>
          <p:cNvSpPr txBox="1">
            <a:spLocks noGrp="1"/>
          </p:cNvSpPr>
          <p:nvPr>
            <p:ph type="body" idx="1"/>
          </p:nvPr>
        </p:nvSpPr>
        <p:spPr>
          <a:xfrm>
            <a:off x="1104900" y="4655955"/>
            <a:ext cx="100712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5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35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8" name="Shape 888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9" name="Shape 889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0" name="Shape 890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891" name="Shape 8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83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4" name="Shape 89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5" name="Shape 895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6" name="Shape 89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7" name="Shape 89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8" name="Shape 89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1" name="Shape 901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2" name="Shape 902"/>
          <p:cNvSpPr txBox="1">
            <a:spLocks noGrp="1"/>
          </p:cNvSpPr>
          <p:nvPr>
            <p:ph type="body" idx="2"/>
          </p:nvPr>
        </p:nvSpPr>
        <p:spPr>
          <a:xfrm>
            <a:off x="1104900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3" name="Shape 903"/>
          <p:cNvSpPr txBox="1">
            <a:spLocks noGrp="1"/>
          </p:cNvSpPr>
          <p:nvPr>
            <p:ph type="body" idx="3"/>
          </p:nvPr>
        </p:nvSpPr>
        <p:spPr>
          <a:xfrm>
            <a:off x="6166109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4" name="Shape 904"/>
          <p:cNvSpPr txBox="1">
            <a:spLocks noGrp="1"/>
          </p:cNvSpPr>
          <p:nvPr>
            <p:ph type="body" idx="4"/>
          </p:nvPr>
        </p:nvSpPr>
        <p:spPr>
          <a:xfrm>
            <a:off x="6166109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5" name="Shape 905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6" name="Shape 906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7" name="Shape 907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0" name="Shape 910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1" name="Shape 911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4" name="Shape 914"/>
          <p:cNvSpPr txBox="1">
            <a:spLocks noGrp="1"/>
          </p:cNvSpPr>
          <p:nvPr>
            <p:ph type="body" idx="1"/>
          </p:nvPr>
        </p:nvSpPr>
        <p:spPr>
          <a:xfrm>
            <a:off x="5641847" y="1600200"/>
            <a:ext cx="5445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5" name="Shape 915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6" name="Shape 91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7" name="Shape 91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8" name="Shape 91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1" name="Shape 921"/>
          <p:cNvSpPr>
            <a:spLocks noGrp="1"/>
          </p:cNvSpPr>
          <p:nvPr>
            <p:ph type="pic" idx="2"/>
          </p:nvPr>
        </p:nvSpPr>
        <p:spPr>
          <a:xfrm>
            <a:off x="4654671" y="1600200"/>
            <a:ext cx="6430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2" name="Shape 922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3" name="Shape 923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4" name="Shape 924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5" name="Shape 925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8" name="Shape 928"/>
          <p:cNvSpPr txBox="1">
            <a:spLocks noGrp="1"/>
          </p:cNvSpPr>
          <p:nvPr>
            <p:ph type="body" idx="1"/>
          </p:nvPr>
        </p:nvSpPr>
        <p:spPr>
          <a:xfrm rot="5400000">
            <a:off x="3810100" y="-1104800"/>
            <a:ext cx="4572000" cy="99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9" name="Shape 929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0" name="Shape 930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1" name="Shape 931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title"/>
          </p:nvPr>
        </p:nvSpPr>
        <p:spPr>
          <a:xfrm rot="5400000">
            <a:off x="7323950" y="2413875"/>
            <a:ext cx="5811900" cy="17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 rot="5400000">
            <a:off x="2248445" y="-778326"/>
            <a:ext cx="5811900" cy="80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5" name="Shape 935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6" name="Shape 936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7" name="Shape 937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938" name="Shape 938"/>
          <p:cNvGrpSpPr/>
          <p:nvPr/>
        </p:nvGrpSpPr>
        <p:grpSpPr>
          <a:xfrm rot="5400000">
            <a:off x="6514052" y="3228845"/>
            <a:ext cx="5632704" cy="84401"/>
            <a:chOff x="1073150" y="1219200"/>
            <a:chExt cx="10058400" cy="63125"/>
          </a:xfrm>
        </p:grpSpPr>
        <p:cxnSp>
          <p:nvCxnSpPr>
            <p:cNvPr id="939" name="Shape 939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40" name="Shape 940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Shape 953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4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4" name="Shape 954"/>
          <p:cNvSpPr txBox="1">
            <a:spLocks noGrp="1"/>
          </p:cNvSpPr>
          <p:nvPr>
            <p:ph type="subTitle" idx="1"/>
          </p:nvPr>
        </p:nvSpPr>
        <p:spPr>
          <a:xfrm>
            <a:off x="1104899" y="4511785"/>
            <a:ext cx="100964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5" name="Shape 955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6" name="Shape 956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7" name="Shape 957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958" name="Shape 9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4" y="0"/>
            <a:ext cx="1747600" cy="2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2" name="Shape 96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3" name="Shape 96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4" name="Shape 96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7023200" y="1740000"/>
            <a:ext cx="6096000" cy="26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689000" y="-774800"/>
            <a:ext cx="6096000" cy="764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6" name="Shape 966"/>
          <p:cNvGrpSpPr/>
          <p:nvPr/>
        </p:nvGrpSpPr>
        <p:grpSpPr>
          <a:xfrm rot="10800000">
            <a:off x="-593" y="5645511"/>
            <a:ext cx="12192565" cy="63125"/>
            <a:chOff x="507491" y="1501519"/>
            <a:chExt cx="8129100" cy="63125"/>
          </a:xfrm>
        </p:grpSpPr>
        <p:cxnSp>
          <p:nvCxnSpPr>
            <p:cNvPr id="967" name="Shape 967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68" name="Shape 968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969" name="Shape 969"/>
          <p:cNvGrpSpPr/>
          <p:nvPr/>
        </p:nvGrpSpPr>
        <p:grpSpPr>
          <a:xfrm>
            <a:off x="27" y="1143002"/>
            <a:ext cx="12192565" cy="63125"/>
            <a:chOff x="507491" y="1501519"/>
            <a:chExt cx="8129100" cy="63125"/>
          </a:xfrm>
        </p:grpSpPr>
        <p:cxnSp>
          <p:nvCxnSpPr>
            <p:cNvPr id="970" name="Shape 970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71" name="Shape 971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972" name="Shape 972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Shape 973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Shape 974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5" name="Shape 975"/>
          <p:cNvSpPr txBox="1">
            <a:spLocks noGrp="1"/>
          </p:cNvSpPr>
          <p:nvPr>
            <p:ph type="subTitle" idx="1"/>
          </p:nvPr>
        </p:nvSpPr>
        <p:spPr>
          <a:xfrm>
            <a:off x="1104900" y="4511785"/>
            <a:ext cx="57340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76" name="Shape 9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47600" cy="22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Shape 977"/>
          <p:cNvSpPr>
            <a:spLocks noGrp="1"/>
          </p:cNvSpPr>
          <p:nvPr>
            <p:ph type="pic" idx="2"/>
          </p:nvPr>
        </p:nvSpPr>
        <p:spPr>
          <a:xfrm>
            <a:off x="6981065" y="1310655"/>
            <a:ext cx="5210799" cy="4208700"/>
          </a:xfrm>
          <a:prstGeom prst="rect">
            <a:avLst/>
          </a:prstGeom>
          <a:solidFill>
            <a:srgbClr val="DED9D6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8" name="Shape 978"/>
          <p:cNvSpPr/>
          <p:nvPr/>
        </p:nvSpPr>
        <p:spPr>
          <a:xfrm>
            <a:off x="12344400" y="0"/>
            <a:ext cx="12956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Shape 980"/>
          <p:cNvGrpSpPr/>
          <p:nvPr/>
        </p:nvGrpSpPr>
        <p:grpSpPr>
          <a:xfrm>
            <a:off x="-57" y="2514601"/>
            <a:ext cx="12191393" cy="3194034"/>
            <a:chOff x="647385" y="2514600"/>
            <a:chExt cx="10838721" cy="3194034"/>
          </a:xfrm>
        </p:grpSpPr>
        <p:grpSp>
          <p:nvGrpSpPr>
            <p:cNvPr id="981" name="Shape 981"/>
            <p:cNvGrpSpPr/>
            <p:nvPr/>
          </p:nvGrpSpPr>
          <p:grpSpPr>
            <a:xfrm>
              <a:off x="647385" y="2514600"/>
              <a:ext cx="10838529" cy="63125"/>
              <a:chOff x="507491" y="1501519"/>
              <a:chExt cx="8129100" cy="63125"/>
            </a:xfrm>
          </p:grpSpPr>
          <p:cxnSp>
            <p:nvCxnSpPr>
              <p:cNvPr id="982" name="Shape 982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83" name="Shape 983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984" name="Shape 984"/>
            <p:cNvSpPr/>
            <p:nvPr/>
          </p:nvSpPr>
          <p:spPr>
            <a:xfrm>
              <a:off x="647402" y="2640850"/>
              <a:ext cx="10838700" cy="29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5" name="Shape 985"/>
            <p:cNvGrpSpPr/>
            <p:nvPr/>
          </p:nvGrpSpPr>
          <p:grpSpPr>
            <a:xfrm rot="10800000">
              <a:off x="647577" y="5645509"/>
              <a:ext cx="10838529" cy="63125"/>
              <a:chOff x="507491" y="1501519"/>
              <a:chExt cx="8129100" cy="63125"/>
            </a:xfrm>
          </p:grpSpPr>
          <p:cxnSp>
            <p:nvCxnSpPr>
              <p:cNvPr id="986" name="Shape 986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87" name="Shape 987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988" name="Shape 988"/>
          <p:cNvSpPr txBox="1">
            <a:spLocks noGrp="1"/>
          </p:cNvSpPr>
          <p:nvPr>
            <p:ph type="title"/>
          </p:nvPr>
        </p:nvSpPr>
        <p:spPr>
          <a:xfrm>
            <a:off x="1104900" y="2971807"/>
            <a:ext cx="10071200" cy="168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9" name="Shape 989"/>
          <p:cNvSpPr txBox="1">
            <a:spLocks noGrp="1"/>
          </p:cNvSpPr>
          <p:nvPr>
            <p:ph type="body" idx="1"/>
          </p:nvPr>
        </p:nvSpPr>
        <p:spPr>
          <a:xfrm>
            <a:off x="1104900" y="4655955"/>
            <a:ext cx="100712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5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35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0" name="Shape 990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1" name="Shape 991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2" name="Shape 992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993" name="Shape 9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83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6" name="Shape 996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7" name="Shape 997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8" name="Shape 998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9" name="Shape 999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0" name="Shape 1000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3" name="Shape 1003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4" name="Shape 1004"/>
          <p:cNvSpPr txBox="1">
            <a:spLocks noGrp="1"/>
          </p:cNvSpPr>
          <p:nvPr>
            <p:ph type="body" idx="2"/>
          </p:nvPr>
        </p:nvSpPr>
        <p:spPr>
          <a:xfrm>
            <a:off x="1104900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5" name="Shape 1005"/>
          <p:cNvSpPr txBox="1">
            <a:spLocks noGrp="1"/>
          </p:cNvSpPr>
          <p:nvPr>
            <p:ph type="body" idx="3"/>
          </p:nvPr>
        </p:nvSpPr>
        <p:spPr>
          <a:xfrm>
            <a:off x="6166109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6" name="Shape 1006"/>
          <p:cNvSpPr txBox="1">
            <a:spLocks noGrp="1"/>
          </p:cNvSpPr>
          <p:nvPr>
            <p:ph type="body" idx="4"/>
          </p:nvPr>
        </p:nvSpPr>
        <p:spPr>
          <a:xfrm>
            <a:off x="6166109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7" name="Shape 1007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8" name="Shape 1008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9" name="Shape 1009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2" name="Shape 101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3" name="Shape 101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4" name="Shape 101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8" name="Shape 101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1" name="Shape 1021"/>
          <p:cNvSpPr txBox="1">
            <a:spLocks noGrp="1"/>
          </p:cNvSpPr>
          <p:nvPr>
            <p:ph type="body" idx="1"/>
          </p:nvPr>
        </p:nvSpPr>
        <p:spPr>
          <a:xfrm>
            <a:off x="5641847" y="1600200"/>
            <a:ext cx="5445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2" name="Shape 1022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3" name="Shape 1023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4" name="Shape 1024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5" name="Shape 1025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8" name="Shape 1028"/>
          <p:cNvSpPr>
            <a:spLocks noGrp="1"/>
          </p:cNvSpPr>
          <p:nvPr>
            <p:ph type="pic" idx="2"/>
          </p:nvPr>
        </p:nvSpPr>
        <p:spPr>
          <a:xfrm>
            <a:off x="4654671" y="1600200"/>
            <a:ext cx="6430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9" name="Shape 1029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0" name="Shape 1030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1" name="Shape 1031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2" name="Shape 1032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35" name="Shape 1035"/>
          <p:cNvSpPr txBox="1">
            <a:spLocks noGrp="1"/>
          </p:cNvSpPr>
          <p:nvPr>
            <p:ph type="body" idx="1"/>
          </p:nvPr>
        </p:nvSpPr>
        <p:spPr>
          <a:xfrm rot="5400000">
            <a:off x="3810100" y="-1104800"/>
            <a:ext cx="4572000" cy="99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6" name="Shape 103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7" name="Shape 103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8" name="Shape 103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>
            <a:spLocks noGrp="1"/>
          </p:cNvSpPr>
          <p:nvPr>
            <p:ph type="title"/>
          </p:nvPr>
        </p:nvSpPr>
        <p:spPr>
          <a:xfrm rot="5400000">
            <a:off x="7323950" y="2413875"/>
            <a:ext cx="5811900" cy="17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1" name="Shape 1041"/>
          <p:cNvSpPr txBox="1">
            <a:spLocks noGrp="1"/>
          </p:cNvSpPr>
          <p:nvPr>
            <p:ph type="body" idx="1"/>
          </p:nvPr>
        </p:nvSpPr>
        <p:spPr>
          <a:xfrm rot="5400000">
            <a:off x="2248445" y="-778326"/>
            <a:ext cx="5811900" cy="80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2" name="Shape 104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3" name="Shape 104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4" name="Shape 104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1045" name="Shape 1045"/>
          <p:cNvGrpSpPr/>
          <p:nvPr/>
        </p:nvGrpSpPr>
        <p:grpSpPr>
          <a:xfrm rot="5400000">
            <a:off x="6514052" y="3228845"/>
            <a:ext cx="5632704" cy="84401"/>
            <a:chOff x="1073150" y="1219200"/>
            <a:chExt cx="10058400" cy="63125"/>
          </a:xfrm>
        </p:grpSpPr>
        <p:cxnSp>
          <p:nvCxnSpPr>
            <p:cNvPr id="1046" name="Shape 1046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47" name="Shape 1047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4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1104899" y="4511785"/>
            <a:ext cx="100964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4" y="0"/>
            <a:ext cx="1747600" cy="2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Shape 110"/>
          <p:cNvGrpSpPr/>
          <p:nvPr/>
        </p:nvGrpSpPr>
        <p:grpSpPr>
          <a:xfrm rot="10800000">
            <a:off x="-593" y="5645511"/>
            <a:ext cx="12192565" cy="63125"/>
            <a:chOff x="507491" y="1501519"/>
            <a:chExt cx="8129100" cy="63125"/>
          </a:xfrm>
        </p:grpSpPr>
        <p:cxnSp>
          <p:nvCxnSpPr>
            <p:cNvPr id="111" name="Shape 111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2" name="Shape 112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13" name="Shape 113"/>
          <p:cNvGrpSpPr/>
          <p:nvPr/>
        </p:nvGrpSpPr>
        <p:grpSpPr>
          <a:xfrm>
            <a:off x="27" y="1143002"/>
            <a:ext cx="12192565" cy="63125"/>
            <a:chOff x="507491" y="1501519"/>
            <a:chExt cx="8129100" cy="63125"/>
          </a:xfrm>
        </p:grpSpPr>
        <p:cxnSp>
          <p:nvCxnSpPr>
            <p:cNvPr id="114" name="Shape 114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5" name="Shape 115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16" name="Shape 116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1104900" y="4511785"/>
            <a:ext cx="57340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47600" cy="22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>
            <a:spLocks noGrp="1"/>
          </p:cNvSpPr>
          <p:nvPr>
            <p:ph type="pic" idx="2"/>
          </p:nvPr>
        </p:nvSpPr>
        <p:spPr>
          <a:xfrm>
            <a:off x="6981065" y="1310655"/>
            <a:ext cx="5210799" cy="4208700"/>
          </a:xfrm>
          <a:prstGeom prst="rect">
            <a:avLst/>
          </a:prstGeom>
          <a:solidFill>
            <a:srgbClr val="DED9D6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2344400" y="0"/>
            <a:ext cx="12956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hape 124"/>
          <p:cNvGrpSpPr/>
          <p:nvPr/>
        </p:nvGrpSpPr>
        <p:grpSpPr>
          <a:xfrm>
            <a:off x="-57" y="2514601"/>
            <a:ext cx="12191393" cy="3194034"/>
            <a:chOff x="647385" y="2514600"/>
            <a:chExt cx="10838721" cy="3194034"/>
          </a:xfrm>
        </p:grpSpPr>
        <p:grpSp>
          <p:nvGrpSpPr>
            <p:cNvPr id="125" name="Shape 125"/>
            <p:cNvGrpSpPr/>
            <p:nvPr/>
          </p:nvGrpSpPr>
          <p:grpSpPr>
            <a:xfrm>
              <a:off x="647385" y="2514600"/>
              <a:ext cx="10838529" cy="63125"/>
              <a:chOff x="507491" y="1501519"/>
              <a:chExt cx="8129100" cy="63125"/>
            </a:xfrm>
          </p:grpSpPr>
          <p:cxnSp>
            <p:nvCxnSpPr>
              <p:cNvPr id="126" name="Shape 126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27" name="Shape 127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128" name="Shape 128"/>
            <p:cNvSpPr/>
            <p:nvPr/>
          </p:nvSpPr>
          <p:spPr>
            <a:xfrm>
              <a:off x="647402" y="2640850"/>
              <a:ext cx="10838700" cy="29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" name="Shape 129"/>
            <p:cNvGrpSpPr/>
            <p:nvPr/>
          </p:nvGrpSpPr>
          <p:grpSpPr>
            <a:xfrm rot="10800000">
              <a:off x="647577" y="5645509"/>
              <a:ext cx="10838529" cy="63125"/>
              <a:chOff x="507491" y="1501519"/>
              <a:chExt cx="8129100" cy="63125"/>
            </a:xfrm>
          </p:grpSpPr>
          <p:cxnSp>
            <p:nvCxnSpPr>
              <p:cNvPr id="130" name="Shape 130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31" name="Shape 131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104900" y="2971807"/>
            <a:ext cx="10071200" cy="168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104900" y="4655955"/>
            <a:ext cx="100712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5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35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83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1104900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3"/>
          </p:nvPr>
        </p:nvSpPr>
        <p:spPr>
          <a:xfrm>
            <a:off x="6166109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4"/>
          </p:nvPr>
        </p:nvSpPr>
        <p:spPr>
          <a:xfrm>
            <a:off x="6166109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165600" y="0"/>
            <a:ext cx="7213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641847" y="1600200"/>
            <a:ext cx="5445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pic" idx="2"/>
          </p:nvPr>
        </p:nvSpPr>
        <p:spPr>
          <a:xfrm>
            <a:off x="4654671" y="1600200"/>
            <a:ext cx="6430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 rot="5400000">
            <a:off x="3810100" y="-1104800"/>
            <a:ext cx="4572000" cy="99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 rot="5400000">
            <a:off x="7323950" y="2413875"/>
            <a:ext cx="5811900" cy="17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 rot="5400000">
            <a:off x="2248445" y="-778326"/>
            <a:ext cx="5811900" cy="80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189" name="Shape 189"/>
          <p:cNvGrpSpPr/>
          <p:nvPr/>
        </p:nvGrpSpPr>
        <p:grpSpPr>
          <a:xfrm rot="5400000">
            <a:off x="6514052" y="3228845"/>
            <a:ext cx="5632704" cy="84401"/>
            <a:chOff x="1073150" y="1219200"/>
            <a:chExt cx="10058400" cy="63125"/>
          </a:xfrm>
        </p:grpSpPr>
        <p:cxnSp>
          <p:nvCxnSpPr>
            <p:cNvPr id="190" name="Shape 190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1" name="Shape 191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4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1104899" y="4511785"/>
            <a:ext cx="100964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4" y="0"/>
            <a:ext cx="1747600" cy="2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Shape 217"/>
          <p:cNvGrpSpPr/>
          <p:nvPr/>
        </p:nvGrpSpPr>
        <p:grpSpPr>
          <a:xfrm rot="10800000">
            <a:off x="-593" y="5645511"/>
            <a:ext cx="12192565" cy="63125"/>
            <a:chOff x="507491" y="1501519"/>
            <a:chExt cx="8129100" cy="63125"/>
          </a:xfrm>
        </p:grpSpPr>
        <p:cxnSp>
          <p:nvCxnSpPr>
            <p:cNvPr id="218" name="Shape 218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9" name="Shape 219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20" name="Shape 220"/>
          <p:cNvGrpSpPr/>
          <p:nvPr/>
        </p:nvGrpSpPr>
        <p:grpSpPr>
          <a:xfrm>
            <a:off x="27" y="1143002"/>
            <a:ext cx="12192565" cy="63125"/>
            <a:chOff x="507491" y="1501519"/>
            <a:chExt cx="8129100" cy="63125"/>
          </a:xfrm>
        </p:grpSpPr>
        <p:cxnSp>
          <p:nvCxnSpPr>
            <p:cNvPr id="221" name="Shape 221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2" name="Shape 222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23" name="Shape 223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1"/>
          </p:nvPr>
        </p:nvSpPr>
        <p:spPr>
          <a:xfrm>
            <a:off x="1104900" y="4511785"/>
            <a:ext cx="57340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47600" cy="22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>
            <a:spLocks noGrp="1"/>
          </p:cNvSpPr>
          <p:nvPr>
            <p:ph type="pic" idx="2"/>
          </p:nvPr>
        </p:nvSpPr>
        <p:spPr>
          <a:xfrm>
            <a:off x="6981065" y="1310655"/>
            <a:ext cx="5210799" cy="4208700"/>
          </a:xfrm>
          <a:prstGeom prst="rect">
            <a:avLst/>
          </a:prstGeom>
          <a:solidFill>
            <a:srgbClr val="DED9D6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12344400" y="0"/>
            <a:ext cx="12956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Shape 231"/>
          <p:cNvGrpSpPr/>
          <p:nvPr/>
        </p:nvGrpSpPr>
        <p:grpSpPr>
          <a:xfrm>
            <a:off x="-57" y="2514601"/>
            <a:ext cx="12191393" cy="3194034"/>
            <a:chOff x="647385" y="2514600"/>
            <a:chExt cx="10838721" cy="3194034"/>
          </a:xfrm>
        </p:grpSpPr>
        <p:grpSp>
          <p:nvGrpSpPr>
            <p:cNvPr id="232" name="Shape 232"/>
            <p:cNvGrpSpPr/>
            <p:nvPr/>
          </p:nvGrpSpPr>
          <p:grpSpPr>
            <a:xfrm>
              <a:off x="647385" y="2514600"/>
              <a:ext cx="10838529" cy="63125"/>
              <a:chOff x="507491" y="1501519"/>
              <a:chExt cx="8129100" cy="63125"/>
            </a:xfrm>
          </p:grpSpPr>
          <p:cxnSp>
            <p:nvCxnSpPr>
              <p:cNvPr id="233" name="Shape 233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34" name="Shape 234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235" name="Shape 235"/>
            <p:cNvSpPr/>
            <p:nvPr/>
          </p:nvSpPr>
          <p:spPr>
            <a:xfrm>
              <a:off x="647402" y="2640850"/>
              <a:ext cx="10838700" cy="29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Shape 236"/>
            <p:cNvGrpSpPr/>
            <p:nvPr/>
          </p:nvGrpSpPr>
          <p:grpSpPr>
            <a:xfrm rot="10800000">
              <a:off x="647577" y="5645509"/>
              <a:ext cx="10838529" cy="63125"/>
              <a:chOff x="507491" y="1501519"/>
              <a:chExt cx="8129100" cy="63125"/>
            </a:xfrm>
          </p:grpSpPr>
          <p:cxnSp>
            <p:nvCxnSpPr>
              <p:cNvPr id="237" name="Shape 237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38" name="Shape 238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104900" y="2971807"/>
            <a:ext cx="10071200" cy="168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104900" y="4655955"/>
            <a:ext cx="100712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5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35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83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2"/>
          </p:nvPr>
        </p:nvSpPr>
        <p:spPr>
          <a:xfrm>
            <a:off x="1104900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3"/>
          </p:nvPr>
        </p:nvSpPr>
        <p:spPr>
          <a:xfrm>
            <a:off x="6166109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4"/>
          </p:nvPr>
        </p:nvSpPr>
        <p:spPr>
          <a:xfrm>
            <a:off x="6166109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49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49" y="4589462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5641847" y="1600200"/>
            <a:ext cx="5445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pic" idx="2"/>
          </p:nvPr>
        </p:nvSpPr>
        <p:spPr>
          <a:xfrm>
            <a:off x="4654671" y="1600200"/>
            <a:ext cx="6430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 rot="5400000">
            <a:off x="3810100" y="-1104800"/>
            <a:ext cx="4572000" cy="99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 rot="5400000">
            <a:off x="7323950" y="2413875"/>
            <a:ext cx="5811900" cy="17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 rot="5400000">
            <a:off x="2248445" y="-778326"/>
            <a:ext cx="5811900" cy="80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296" name="Shape 296"/>
          <p:cNvGrpSpPr/>
          <p:nvPr/>
        </p:nvGrpSpPr>
        <p:grpSpPr>
          <a:xfrm rot="5400000">
            <a:off x="6514052" y="3228845"/>
            <a:ext cx="5632704" cy="84401"/>
            <a:chOff x="1073150" y="1219200"/>
            <a:chExt cx="10058400" cy="63125"/>
          </a:xfrm>
        </p:grpSpPr>
        <p:cxnSp>
          <p:nvCxnSpPr>
            <p:cNvPr id="297" name="Shape 297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8" name="Shape 298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4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ubTitle" idx="1"/>
          </p:nvPr>
        </p:nvSpPr>
        <p:spPr>
          <a:xfrm>
            <a:off x="1104899" y="4511785"/>
            <a:ext cx="100964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4" y="0"/>
            <a:ext cx="1747600" cy="2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Shape 324"/>
          <p:cNvGrpSpPr/>
          <p:nvPr/>
        </p:nvGrpSpPr>
        <p:grpSpPr>
          <a:xfrm rot="10800000">
            <a:off x="-593" y="5645511"/>
            <a:ext cx="12192565" cy="63125"/>
            <a:chOff x="507491" y="1501519"/>
            <a:chExt cx="8129100" cy="63125"/>
          </a:xfrm>
        </p:grpSpPr>
        <p:cxnSp>
          <p:nvCxnSpPr>
            <p:cNvPr id="325" name="Shape 325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6" name="Shape 326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327" name="Shape 327"/>
          <p:cNvGrpSpPr/>
          <p:nvPr/>
        </p:nvGrpSpPr>
        <p:grpSpPr>
          <a:xfrm>
            <a:off x="27" y="1143002"/>
            <a:ext cx="12192565" cy="63125"/>
            <a:chOff x="507491" y="1501519"/>
            <a:chExt cx="8129100" cy="63125"/>
          </a:xfrm>
        </p:grpSpPr>
        <p:cxnSp>
          <p:nvCxnSpPr>
            <p:cNvPr id="328" name="Shape 328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9" name="Shape 329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30" name="Shape 330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ubTitle" idx="1"/>
          </p:nvPr>
        </p:nvSpPr>
        <p:spPr>
          <a:xfrm>
            <a:off x="1104900" y="4511785"/>
            <a:ext cx="57340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47600" cy="22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>
            <a:spLocks noGrp="1"/>
          </p:cNvSpPr>
          <p:nvPr>
            <p:ph type="pic" idx="2"/>
          </p:nvPr>
        </p:nvSpPr>
        <p:spPr>
          <a:xfrm>
            <a:off x="6981065" y="1310655"/>
            <a:ext cx="5210799" cy="4208700"/>
          </a:xfrm>
          <a:prstGeom prst="rect">
            <a:avLst/>
          </a:prstGeom>
          <a:solidFill>
            <a:srgbClr val="DED9D6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12344400" y="0"/>
            <a:ext cx="12956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Shape 338"/>
          <p:cNvGrpSpPr/>
          <p:nvPr/>
        </p:nvGrpSpPr>
        <p:grpSpPr>
          <a:xfrm>
            <a:off x="-57" y="2514601"/>
            <a:ext cx="12191393" cy="3194034"/>
            <a:chOff x="647385" y="2514600"/>
            <a:chExt cx="10838721" cy="3194034"/>
          </a:xfrm>
        </p:grpSpPr>
        <p:grpSp>
          <p:nvGrpSpPr>
            <p:cNvPr id="339" name="Shape 339"/>
            <p:cNvGrpSpPr/>
            <p:nvPr/>
          </p:nvGrpSpPr>
          <p:grpSpPr>
            <a:xfrm>
              <a:off x="647385" y="2514600"/>
              <a:ext cx="10838529" cy="63125"/>
              <a:chOff x="507491" y="1501519"/>
              <a:chExt cx="8129100" cy="63125"/>
            </a:xfrm>
          </p:grpSpPr>
          <p:cxnSp>
            <p:nvCxnSpPr>
              <p:cNvPr id="340" name="Shape 340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41" name="Shape 341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342" name="Shape 342"/>
            <p:cNvSpPr/>
            <p:nvPr/>
          </p:nvSpPr>
          <p:spPr>
            <a:xfrm>
              <a:off x="647402" y="2640850"/>
              <a:ext cx="10838700" cy="29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3" name="Shape 343"/>
            <p:cNvGrpSpPr/>
            <p:nvPr/>
          </p:nvGrpSpPr>
          <p:grpSpPr>
            <a:xfrm rot="10800000">
              <a:off x="647577" y="5645509"/>
              <a:ext cx="10838529" cy="63125"/>
              <a:chOff x="507491" y="1501519"/>
              <a:chExt cx="8129100" cy="63125"/>
            </a:xfrm>
          </p:grpSpPr>
          <p:cxnSp>
            <p:nvCxnSpPr>
              <p:cNvPr id="344" name="Shape 344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45" name="Shape 345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1104900" y="2971807"/>
            <a:ext cx="10071200" cy="168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1104900" y="4655955"/>
            <a:ext cx="100712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5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35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83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165600" y="0"/>
            <a:ext cx="7213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body" idx="2"/>
          </p:nvPr>
        </p:nvSpPr>
        <p:spPr>
          <a:xfrm>
            <a:off x="1104900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body" idx="3"/>
          </p:nvPr>
        </p:nvSpPr>
        <p:spPr>
          <a:xfrm>
            <a:off x="6166109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body" idx="4"/>
          </p:nvPr>
        </p:nvSpPr>
        <p:spPr>
          <a:xfrm>
            <a:off x="6166109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5641847" y="1600200"/>
            <a:ext cx="5445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6" name="Shape 386"/>
          <p:cNvSpPr>
            <a:spLocks noGrp="1"/>
          </p:cNvSpPr>
          <p:nvPr>
            <p:ph type="pic" idx="2"/>
          </p:nvPr>
        </p:nvSpPr>
        <p:spPr>
          <a:xfrm>
            <a:off x="4654671" y="1600200"/>
            <a:ext cx="6430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 rot="5400000">
            <a:off x="3810100" y="-1104800"/>
            <a:ext cx="4572000" cy="99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 rot="5400000">
            <a:off x="7323950" y="2413875"/>
            <a:ext cx="5811900" cy="17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 rot="5400000">
            <a:off x="2248445" y="-778326"/>
            <a:ext cx="5811900" cy="80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403" name="Shape 403"/>
          <p:cNvGrpSpPr/>
          <p:nvPr/>
        </p:nvGrpSpPr>
        <p:grpSpPr>
          <a:xfrm rot="5400000">
            <a:off x="6514052" y="3228845"/>
            <a:ext cx="5632704" cy="84401"/>
            <a:chOff x="1073150" y="1219200"/>
            <a:chExt cx="10058400" cy="63125"/>
          </a:xfrm>
        </p:grpSpPr>
        <p:cxnSp>
          <p:nvCxnSpPr>
            <p:cNvPr id="404" name="Shape 404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05" name="Shape 405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4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subTitle" idx="1"/>
          </p:nvPr>
        </p:nvSpPr>
        <p:spPr>
          <a:xfrm>
            <a:off x="1104899" y="4511785"/>
            <a:ext cx="100964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Shape 42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429" name="Shape 4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4" y="0"/>
            <a:ext cx="1747600" cy="2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40316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40316" y="1681163"/>
            <a:ext cx="51584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40316" y="2505075"/>
            <a:ext cx="51584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6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Shape 431"/>
          <p:cNvGrpSpPr/>
          <p:nvPr/>
        </p:nvGrpSpPr>
        <p:grpSpPr>
          <a:xfrm rot="10800000">
            <a:off x="-593" y="5645511"/>
            <a:ext cx="12192565" cy="63125"/>
            <a:chOff x="507491" y="1501519"/>
            <a:chExt cx="8129100" cy="63125"/>
          </a:xfrm>
        </p:grpSpPr>
        <p:cxnSp>
          <p:nvCxnSpPr>
            <p:cNvPr id="432" name="Shape 432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33" name="Shape 433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434" name="Shape 434"/>
          <p:cNvGrpSpPr/>
          <p:nvPr/>
        </p:nvGrpSpPr>
        <p:grpSpPr>
          <a:xfrm>
            <a:off x="27" y="1143002"/>
            <a:ext cx="12192565" cy="63125"/>
            <a:chOff x="507491" y="1501519"/>
            <a:chExt cx="8129100" cy="63125"/>
          </a:xfrm>
        </p:grpSpPr>
        <p:cxnSp>
          <p:nvCxnSpPr>
            <p:cNvPr id="435" name="Shape 435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36" name="Shape 436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437" name="Shape 437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subTitle" idx="1"/>
          </p:nvPr>
        </p:nvSpPr>
        <p:spPr>
          <a:xfrm>
            <a:off x="1104900" y="4511785"/>
            <a:ext cx="57340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47600" cy="22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>
            <a:spLocks noGrp="1"/>
          </p:cNvSpPr>
          <p:nvPr>
            <p:ph type="pic" idx="2"/>
          </p:nvPr>
        </p:nvSpPr>
        <p:spPr>
          <a:xfrm>
            <a:off x="6981065" y="1310655"/>
            <a:ext cx="5210799" cy="4208700"/>
          </a:xfrm>
          <a:prstGeom prst="rect">
            <a:avLst/>
          </a:prstGeom>
          <a:solidFill>
            <a:srgbClr val="DED9D6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12344400" y="0"/>
            <a:ext cx="12956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Shape 445"/>
          <p:cNvGrpSpPr/>
          <p:nvPr/>
        </p:nvGrpSpPr>
        <p:grpSpPr>
          <a:xfrm>
            <a:off x="-57" y="2514601"/>
            <a:ext cx="12191393" cy="3194034"/>
            <a:chOff x="647385" y="2514600"/>
            <a:chExt cx="10838721" cy="3194034"/>
          </a:xfrm>
        </p:grpSpPr>
        <p:grpSp>
          <p:nvGrpSpPr>
            <p:cNvPr id="446" name="Shape 446"/>
            <p:cNvGrpSpPr/>
            <p:nvPr/>
          </p:nvGrpSpPr>
          <p:grpSpPr>
            <a:xfrm>
              <a:off x="647385" y="2514600"/>
              <a:ext cx="10838529" cy="63125"/>
              <a:chOff x="507491" y="1501519"/>
              <a:chExt cx="8129100" cy="63125"/>
            </a:xfrm>
          </p:grpSpPr>
          <p:cxnSp>
            <p:nvCxnSpPr>
              <p:cNvPr id="447" name="Shape 447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48" name="Shape 448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449" name="Shape 449"/>
            <p:cNvSpPr/>
            <p:nvPr/>
          </p:nvSpPr>
          <p:spPr>
            <a:xfrm>
              <a:off x="647402" y="2640850"/>
              <a:ext cx="10838700" cy="29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" name="Shape 450"/>
            <p:cNvGrpSpPr/>
            <p:nvPr/>
          </p:nvGrpSpPr>
          <p:grpSpPr>
            <a:xfrm rot="10800000">
              <a:off x="647577" y="5645509"/>
              <a:ext cx="10838529" cy="63125"/>
              <a:chOff x="507491" y="1501519"/>
              <a:chExt cx="8129100" cy="63125"/>
            </a:xfrm>
          </p:grpSpPr>
          <p:cxnSp>
            <p:nvCxnSpPr>
              <p:cNvPr id="451" name="Shape 451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52" name="Shape 452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1104900" y="2971807"/>
            <a:ext cx="10071200" cy="168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1104900" y="4655955"/>
            <a:ext cx="100712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5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35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83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body" idx="2"/>
          </p:nvPr>
        </p:nvSpPr>
        <p:spPr>
          <a:xfrm>
            <a:off x="1104900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body" idx="3"/>
          </p:nvPr>
        </p:nvSpPr>
        <p:spPr>
          <a:xfrm>
            <a:off x="6166109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body" idx="4"/>
          </p:nvPr>
        </p:nvSpPr>
        <p:spPr>
          <a:xfrm>
            <a:off x="6166109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3" name="Shape 47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5641847" y="1600200"/>
            <a:ext cx="5445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7" name="Shape 487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8" name="Shape 488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Shape 490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3" name="Shape 493"/>
          <p:cNvSpPr>
            <a:spLocks noGrp="1"/>
          </p:cNvSpPr>
          <p:nvPr>
            <p:ph type="pic" idx="2"/>
          </p:nvPr>
        </p:nvSpPr>
        <p:spPr>
          <a:xfrm>
            <a:off x="4654671" y="1600200"/>
            <a:ext cx="6430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5" name="Shape 495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6" name="Shape 496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 rot="5400000">
            <a:off x="3810100" y="-1104800"/>
            <a:ext cx="4572000" cy="99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Shape 501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 rot="5400000">
            <a:off x="7323950" y="2413875"/>
            <a:ext cx="5811900" cy="17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 rot="5400000">
            <a:off x="2248445" y="-778326"/>
            <a:ext cx="5811900" cy="80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7" name="Shape 507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8" name="Shape 508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510" name="Shape 510"/>
          <p:cNvGrpSpPr/>
          <p:nvPr/>
        </p:nvGrpSpPr>
        <p:grpSpPr>
          <a:xfrm rot="5400000">
            <a:off x="6514052" y="3228845"/>
            <a:ext cx="5632704" cy="84401"/>
            <a:chOff x="1073150" y="1219200"/>
            <a:chExt cx="10058400" cy="63125"/>
          </a:xfrm>
        </p:grpSpPr>
        <p:cxnSp>
          <p:nvCxnSpPr>
            <p:cNvPr id="511" name="Shape 511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12" name="Shape 512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165600" y="0"/>
            <a:ext cx="7213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5" name="Shape 525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7" name="Shape 527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Shape 531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4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2" name="Shape 532"/>
          <p:cNvSpPr txBox="1">
            <a:spLocks noGrp="1"/>
          </p:cNvSpPr>
          <p:nvPr>
            <p:ph type="subTitle" idx="1"/>
          </p:nvPr>
        </p:nvSpPr>
        <p:spPr>
          <a:xfrm>
            <a:off x="1104899" y="4511785"/>
            <a:ext cx="100964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Shape 533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4" name="Shape 534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5" name="Shape 535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536" name="Shape 5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4" y="0"/>
            <a:ext cx="1747600" cy="2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Shape 538"/>
          <p:cNvGrpSpPr/>
          <p:nvPr/>
        </p:nvGrpSpPr>
        <p:grpSpPr>
          <a:xfrm rot="10800000">
            <a:off x="-593" y="5645511"/>
            <a:ext cx="12192565" cy="63125"/>
            <a:chOff x="507491" y="1501519"/>
            <a:chExt cx="8129100" cy="63125"/>
          </a:xfrm>
        </p:grpSpPr>
        <p:cxnSp>
          <p:nvCxnSpPr>
            <p:cNvPr id="539" name="Shape 539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40" name="Shape 540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541" name="Shape 541"/>
          <p:cNvGrpSpPr/>
          <p:nvPr/>
        </p:nvGrpSpPr>
        <p:grpSpPr>
          <a:xfrm>
            <a:off x="27" y="1143002"/>
            <a:ext cx="12192565" cy="63125"/>
            <a:chOff x="507491" y="1501519"/>
            <a:chExt cx="8129100" cy="63125"/>
          </a:xfrm>
        </p:grpSpPr>
        <p:cxnSp>
          <p:nvCxnSpPr>
            <p:cNvPr id="542" name="Shape 542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43" name="Shape 543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544" name="Shape 544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Shape 546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subTitle" idx="1"/>
          </p:nvPr>
        </p:nvSpPr>
        <p:spPr>
          <a:xfrm>
            <a:off x="1104900" y="4511785"/>
            <a:ext cx="57340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48" name="Shape 5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47600" cy="22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Shape 549"/>
          <p:cNvSpPr>
            <a:spLocks noGrp="1"/>
          </p:cNvSpPr>
          <p:nvPr>
            <p:ph type="pic" idx="2"/>
          </p:nvPr>
        </p:nvSpPr>
        <p:spPr>
          <a:xfrm>
            <a:off x="6981065" y="1310655"/>
            <a:ext cx="5210799" cy="4208700"/>
          </a:xfrm>
          <a:prstGeom prst="rect">
            <a:avLst/>
          </a:prstGeom>
          <a:solidFill>
            <a:srgbClr val="DED9D6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12344400" y="0"/>
            <a:ext cx="12956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Shape 552"/>
          <p:cNvGrpSpPr/>
          <p:nvPr/>
        </p:nvGrpSpPr>
        <p:grpSpPr>
          <a:xfrm>
            <a:off x="-57" y="2514601"/>
            <a:ext cx="12191393" cy="3194034"/>
            <a:chOff x="647385" y="2514600"/>
            <a:chExt cx="10838721" cy="3194034"/>
          </a:xfrm>
        </p:grpSpPr>
        <p:grpSp>
          <p:nvGrpSpPr>
            <p:cNvPr id="553" name="Shape 553"/>
            <p:cNvGrpSpPr/>
            <p:nvPr/>
          </p:nvGrpSpPr>
          <p:grpSpPr>
            <a:xfrm>
              <a:off x="647385" y="2514600"/>
              <a:ext cx="10838529" cy="63125"/>
              <a:chOff x="507491" y="1501519"/>
              <a:chExt cx="8129100" cy="63125"/>
            </a:xfrm>
          </p:grpSpPr>
          <p:cxnSp>
            <p:nvCxnSpPr>
              <p:cNvPr id="554" name="Shape 554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55" name="Shape 555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556" name="Shape 556"/>
            <p:cNvSpPr/>
            <p:nvPr/>
          </p:nvSpPr>
          <p:spPr>
            <a:xfrm>
              <a:off x="647402" y="2640850"/>
              <a:ext cx="10838700" cy="29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7" name="Shape 557"/>
            <p:cNvGrpSpPr/>
            <p:nvPr/>
          </p:nvGrpSpPr>
          <p:grpSpPr>
            <a:xfrm rot="10800000">
              <a:off x="647577" y="5645509"/>
              <a:ext cx="10838529" cy="63125"/>
              <a:chOff x="507491" y="1501519"/>
              <a:chExt cx="8129100" cy="63125"/>
            </a:xfrm>
          </p:grpSpPr>
          <p:cxnSp>
            <p:nvCxnSpPr>
              <p:cNvPr id="558" name="Shape 558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59" name="Shape 559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1104900" y="2971807"/>
            <a:ext cx="10071200" cy="168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1104900" y="4655955"/>
            <a:ext cx="100712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5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35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2" name="Shape 56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83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0" name="Shape 570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1" name="Shape 571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2" name="Shape 572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body" idx="2"/>
          </p:nvPr>
        </p:nvSpPr>
        <p:spPr>
          <a:xfrm>
            <a:off x="1104900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body" idx="3"/>
          </p:nvPr>
        </p:nvSpPr>
        <p:spPr>
          <a:xfrm>
            <a:off x="6166109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8" name="Shape 578"/>
          <p:cNvSpPr txBox="1">
            <a:spLocks noGrp="1"/>
          </p:cNvSpPr>
          <p:nvPr>
            <p:ph type="body" idx="4"/>
          </p:nvPr>
        </p:nvSpPr>
        <p:spPr>
          <a:xfrm>
            <a:off x="6166109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9" name="Shape 579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0" name="Shape 580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4" name="Shape 584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5" name="Shape 585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9" name="Shape 589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0" name="Shape 590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5641847" y="1600200"/>
            <a:ext cx="5445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4" name="Shape 594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5" name="Shape 595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6" name="Shape 596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7" name="Shape 597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0" name="Shape 600"/>
          <p:cNvSpPr>
            <a:spLocks noGrp="1"/>
          </p:cNvSpPr>
          <p:nvPr>
            <p:ph type="pic" idx="2"/>
          </p:nvPr>
        </p:nvSpPr>
        <p:spPr>
          <a:xfrm>
            <a:off x="4654671" y="1600200"/>
            <a:ext cx="6430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2" name="Shape 60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4" name="Shape 60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 rot="5400000">
            <a:off x="3810100" y="-1104800"/>
            <a:ext cx="4572000" cy="99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8" name="Shape 608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9" name="Shape 609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0" name="Shape 610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 rot="5400000">
            <a:off x="7323950" y="2413875"/>
            <a:ext cx="5811900" cy="17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 rot="5400000">
            <a:off x="2248445" y="-778326"/>
            <a:ext cx="5811900" cy="80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4" name="Shape 614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6" name="Shape 616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617" name="Shape 617"/>
          <p:cNvGrpSpPr/>
          <p:nvPr/>
        </p:nvGrpSpPr>
        <p:grpSpPr>
          <a:xfrm rot="5400000">
            <a:off x="6514052" y="3228845"/>
            <a:ext cx="5632704" cy="84401"/>
            <a:chOff x="1073150" y="1219200"/>
            <a:chExt cx="10058400" cy="63125"/>
          </a:xfrm>
        </p:grpSpPr>
        <p:cxnSp>
          <p:nvCxnSpPr>
            <p:cNvPr id="618" name="Shape 618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9" name="Shape 619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2" name="Shape 63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3" name="Shape 63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4" name="Shape 63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Shape 637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Shape 638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4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9" name="Shape 639"/>
          <p:cNvSpPr txBox="1">
            <a:spLocks noGrp="1"/>
          </p:cNvSpPr>
          <p:nvPr>
            <p:ph type="subTitle" idx="1"/>
          </p:nvPr>
        </p:nvSpPr>
        <p:spPr>
          <a:xfrm>
            <a:off x="1104899" y="4511785"/>
            <a:ext cx="100964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0" name="Shape 640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1" name="Shape 641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2" name="Shape 642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643" name="Shape 6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4" y="0"/>
            <a:ext cx="1747600" cy="2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Shape 645"/>
          <p:cNvGrpSpPr/>
          <p:nvPr/>
        </p:nvGrpSpPr>
        <p:grpSpPr>
          <a:xfrm rot="10800000">
            <a:off x="-593" y="5645511"/>
            <a:ext cx="12192565" cy="63125"/>
            <a:chOff x="507491" y="1501519"/>
            <a:chExt cx="8129100" cy="63125"/>
          </a:xfrm>
        </p:grpSpPr>
        <p:cxnSp>
          <p:nvCxnSpPr>
            <p:cNvPr id="646" name="Shape 646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47" name="Shape 647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648" name="Shape 648"/>
          <p:cNvGrpSpPr/>
          <p:nvPr/>
        </p:nvGrpSpPr>
        <p:grpSpPr>
          <a:xfrm>
            <a:off x="27" y="1143002"/>
            <a:ext cx="12192565" cy="63125"/>
            <a:chOff x="507491" y="1501519"/>
            <a:chExt cx="8129100" cy="63125"/>
          </a:xfrm>
        </p:grpSpPr>
        <p:cxnSp>
          <p:nvCxnSpPr>
            <p:cNvPr id="649" name="Shape 649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50" name="Shape 650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651" name="Shape 651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Shape 653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subTitle" idx="1"/>
          </p:nvPr>
        </p:nvSpPr>
        <p:spPr>
          <a:xfrm>
            <a:off x="1104900" y="4511785"/>
            <a:ext cx="57340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5" name="Shape 6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47600" cy="22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>
            <a:spLocks noGrp="1"/>
          </p:cNvSpPr>
          <p:nvPr>
            <p:ph type="pic" idx="2"/>
          </p:nvPr>
        </p:nvSpPr>
        <p:spPr>
          <a:xfrm>
            <a:off x="6981065" y="1310655"/>
            <a:ext cx="5210799" cy="4208700"/>
          </a:xfrm>
          <a:prstGeom prst="rect">
            <a:avLst/>
          </a:prstGeom>
          <a:solidFill>
            <a:srgbClr val="DED9D6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12344400" y="0"/>
            <a:ext cx="12956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Shape 659"/>
          <p:cNvGrpSpPr/>
          <p:nvPr/>
        </p:nvGrpSpPr>
        <p:grpSpPr>
          <a:xfrm>
            <a:off x="-57" y="2514601"/>
            <a:ext cx="12191393" cy="3194034"/>
            <a:chOff x="647385" y="2514600"/>
            <a:chExt cx="10838721" cy="3194034"/>
          </a:xfrm>
        </p:grpSpPr>
        <p:grpSp>
          <p:nvGrpSpPr>
            <p:cNvPr id="660" name="Shape 660"/>
            <p:cNvGrpSpPr/>
            <p:nvPr/>
          </p:nvGrpSpPr>
          <p:grpSpPr>
            <a:xfrm>
              <a:off x="647385" y="2514600"/>
              <a:ext cx="10838529" cy="63125"/>
              <a:chOff x="507491" y="1501519"/>
              <a:chExt cx="8129100" cy="63125"/>
            </a:xfrm>
          </p:grpSpPr>
          <p:cxnSp>
            <p:nvCxnSpPr>
              <p:cNvPr id="661" name="Shape 661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62" name="Shape 662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663" name="Shape 663"/>
            <p:cNvSpPr/>
            <p:nvPr/>
          </p:nvSpPr>
          <p:spPr>
            <a:xfrm>
              <a:off x="647402" y="2640850"/>
              <a:ext cx="10838700" cy="29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4" name="Shape 664"/>
            <p:cNvGrpSpPr/>
            <p:nvPr/>
          </p:nvGrpSpPr>
          <p:grpSpPr>
            <a:xfrm rot="10800000">
              <a:off x="647577" y="5645509"/>
              <a:ext cx="10838529" cy="63125"/>
              <a:chOff x="507491" y="1501519"/>
              <a:chExt cx="8129100" cy="63125"/>
            </a:xfrm>
          </p:grpSpPr>
          <p:cxnSp>
            <p:nvCxnSpPr>
              <p:cNvPr id="665" name="Shape 665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66" name="Shape 666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667" name="Shape 667"/>
          <p:cNvSpPr txBox="1">
            <a:spLocks noGrp="1"/>
          </p:cNvSpPr>
          <p:nvPr>
            <p:ph type="title"/>
          </p:nvPr>
        </p:nvSpPr>
        <p:spPr>
          <a:xfrm>
            <a:off x="1104900" y="2971807"/>
            <a:ext cx="10071200" cy="168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1104900" y="4655955"/>
            <a:ext cx="100712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5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35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9" name="Shape 669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1" name="Shape 671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672" name="Shape 6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83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6" name="Shape 676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7" name="Shape 677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3" name="Shape 683"/>
          <p:cNvSpPr txBox="1">
            <a:spLocks noGrp="1"/>
          </p:cNvSpPr>
          <p:nvPr>
            <p:ph type="body" idx="2"/>
          </p:nvPr>
        </p:nvSpPr>
        <p:spPr>
          <a:xfrm>
            <a:off x="1104900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4" name="Shape 684"/>
          <p:cNvSpPr txBox="1">
            <a:spLocks noGrp="1"/>
          </p:cNvSpPr>
          <p:nvPr>
            <p:ph type="body" idx="3"/>
          </p:nvPr>
        </p:nvSpPr>
        <p:spPr>
          <a:xfrm>
            <a:off x="6166109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5" name="Shape 685"/>
          <p:cNvSpPr txBox="1">
            <a:spLocks noGrp="1"/>
          </p:cNvSpPr>
          <p:nvPr>
            <p:ph type="body" idx="4"/>
          </p:nvPr>
        </p:nvSpPr>
        <p:spPr>
          <a:xfrm>
            <a:off x="6166109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6" name="Shape 68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7" name="Shape 68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8" name="Shape 68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1" name="Shape 691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2" name="Shape 692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3" name="Shape 693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6" name="Shape 696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7" name="Shape 697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40316" y="457200"/>
            <a:ext cx="39328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183716" y="987425"/>
            <a:ext cx="61724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840316" y="2057400"/>
            <a:ext cx="3932800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5641847" y="1600200"/>
            <a:ext cx="5445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1" name="Shape 701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2" name="Shape 70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3" name="Shape 70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4" name="Shape 70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7" name="Shape 707"/>
          <p:cNvSpPr>
            <a:spLocks noGrp="1"/>
          </p:cNvSpPr>
          <p:nvPr>
            <p:ph type="pic" idx="2"/>
          </p:nvPr>
        </p:nvSpPr>
        <p:spPr>
          <a:xfrm>
            <a:off x="4654671" y="1600200"/>
            <a:ext cx="6430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9" name="Shape 709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0" name="Shape 710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Shape 711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 rot="5400000">
            <a:off x="3810100" y="-1104800"/>
            <a:ext cx="4572000" cy="99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5" name="Shape 715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6" name="Shape 716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7" name="Shape 717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xfrm rot="5400000">
            <a:off x="7323950" y="2413875"/>
            <a:ext cx="5811900" cy="17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0" name="Shape 720"/>
          <p:cNvSpPr txBox="1">
            <a:spLocks noGrp="1"/>
          </p:cNvSpPr>
          <p:nvPr>
            <p:ph type="body" idx="1"/>
          </p:nvPr>
        </p:nvSpPr>
        <p:spPr>
          <a:xfrm rot="5400000">
            <a:off x="2248445" y="-778326"/>
            <a:ext cx="5811900" cy="80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1" name="Shape 721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2" name="Shape 722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3" name="Shape 723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724" name="Shape 724"/>
          <p:cNvGrpSpPr/>
          <p:nvPr/>
        </p:nvGrpSpPr>
        <p:grpSpPr>
          <a:xfrm rot="5400000">
            <a:off x="6514052" y="3228845"/>
            <a:ext cx="5632704" cy="84401"/>
            <a:chOff x="1073150" y="1219200"/>
            <a:chExt cx="10058400" cy="63125"/>
          </a:xfrm>
        </p:grpSpPr>
        <p:cxnSp>
          <p:nvCxnSpPr>
            <p:cNvPr id="725" name="Shape 725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26" name="Shape 726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9" name="Shape 739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0" name="Shape 740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1" name="Shape 741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Shape 744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Shape 745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4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6" name="Shape 746"/>
          <p:cNvSpPr txBox="1">
            <a:spLocks noGrp="1"/>
          </p:cNvSpPr>
          <p:nvPr>
            <p:ph type="subTitle" idx="1"/>
          </p:nvPr>
        </p:nvSpPr>
        <p:spPr>
          <a:xfrm>
            <a:off x="1104899" y="4511785"/>
            <a:ext cx="100964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7" name="Shape 747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8" name="Shape 748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9" name="Shape 749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750" name="Shape 7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4" y="0"/>
            <a:ext cx="1747600" cy="2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Shape 752"/>
          <p:cNvGrpSpPr/>
          <p:nvPr/>
        </p:nvGrpSpPr>
        <p:grpSpPr>
          <a:xfrm rot="10800000">
            <a:off x="-593" y="5645511"/>
            <a:ext cx="12192565" cy="63125"/>
            <a:chOff x="507491" y="1501519"/>
            <a:chExt cx="8129100" cy="63125"/>
          </a:xfrm>
        </p:grpSpPr>
        <p:cxnSp>
          <p:nvCxnSpPr>
            <p:cNvPr id="753" name="Shape 753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54" name="Shape 754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755" name="Shape 755"/>
          <p:cNvGrpSpPr/>
          <p:nvPr/>
        </p:nvGrpSpPr>
        <p:grpSpPr>
          <a:xfrm>
            <a:off x="27" y="1143002"/>
            <a:ext cx="12192565" cy="63125"/>
            <a:chOff x="507491" y="1501519"/>
            <a:chExt cx="8129100" cy="63125"/>
          </a:xfrm>
        </p:grpSpPr>
        <p:cxnSp>
          <p:nvCxnSpPr>
            <p:cNvPr id="756" name="Shape 756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57" name="Shape 757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758" name="Shape 758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Shape 759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Shape 760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1" name="Shape 761"/>
          <p:cNvSpPr txBox="1">
            <a:spLocks noGrp="1"/>
          </p:cNvSpPr>
          <p:nvPr>
            <p:ph type="subTitle" idx="1"/>
          </p:nvPr>
        </p:nvSpPr>
        <p:spPr>
          <a:xfrm>
            <a:off x="1104900" y="4511785"/>
            <a:ext cx="57340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2" name="Shape 7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47600" cy="22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Shape 763"/>
          <p:cNvSpPr>
            <a:spLocks noGrp="1"/>
          </p:cNvSpPr>
          <p:nvPr>
            <p:ph type="pic" idx="2"/>
          </p:nvPr>
        </p:nvSpPr>
        <p:spPr>
          <a:xfrm>
            <a:off x="6981065" y="1310655"/>
            <a:ext cx="5210799" cy="4208700"/>
          </a:xfrm>
          <a:prstGeom prst="rect">
            <a:avLst/>
          </a:prstGeom>
          <a:solidFill>
            <a:srgbClr val="DED9D6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12344400" y="0"/>
            <a:ext cx="12956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Shape 766"/>
          <p:cNvGrpSpPr/>
          <p:nvPr/>
        </p:nvGrpSpPr>
        <p:grpSpPr>
          <a:xfrm>
            <a:off x="-57" y="2514601"/>
            <a:ext cx="12191393" cy="3194034"/>
            <a:chOff x="647385" y="2514600"/>
            <a:chExt cx="10838721" cy="3194034"/>
          </a:xfrm>
        </p:grpSpPr>
        <p:grpSp>
          <p:nvGrpSpPr>
            <p:cNvPr id="767" name="Shape 767"/>
            <p:cNvGrpSpPr/>
            <p:nvPr/>
          </p:nvGrpSpPr>
          <p:grpSpPr>
            <a:xfrm>
              <a:off x="647385" y="2514600"/>
              <a:ext cx="10838529" cy="63125"/>
              <a:chOff x="507491" y="1501519"/>
              <a:chExt cx="8129100" cy="63125"/>
            </a:xfrm>
          </p:grpSpPr>
          <p:cxnSp>
            <p:nvCxnSpPr>
              <p:cNvPr id="768" name="Shape 768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769" name="Shape 769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770" name="Shape 770"/>
            <p:cNvSpPr/>
            <p:nvPr/>
          </p:nvSpPr>
          <p:spPr>
            <a:xfrm>
              <a:off x="647402" y="2640850"/>
              <a:ext cx="10838700" cy="29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1" name="Shape 771"/>
            <p:cNvGrpSpPr/>
            <p:nvPr/>
          </p:nvGrpSpPr>
          <p:grpSpPr>
            <a:xfrm rot="10800000">
              <a:off x="647577" y="5645509"/>
              <a:ext cx="10838529" cy="63125"/>
              <a:chOff x="507491" y="1501519"/>
              <a:chExt cx="8129100" cy="63125"/>
            </a:xfrm>
          </p:grpSpPr>
          <p:cxnSp>
            <p:nvCxnSpPr>
              <p:cNvPr id="772" name="Shape 772"/>
              <p:cNvCxnSpPr/>
              <p:nvPr/>
            </p:nvCxnSpPr>
            <p:spPr>
              <a:xfrm>
                <a:off x="507491" y="1564644"/>
                <a:ext cx="8129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773" name="Shape 773"/>
              <p:cNvCxnSpPr/>
              <p:nvPr/>
            </p:nvCxnSpPr>
            <p:spPr>
              <a:xfrm>
                <a:off x="507491" y="1501519"/>
                <a:ext cx="8129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774" name="Shape 774"/>
          <p:cNvSpPr txBox="1">
            <a:spLocks noGrp="1"/>
          </p:cNvSpPr>
          <p:nvPr>
            <p:ph type="title"/>
          </p:nvPr>
        </p:nvSpPr>
        <p:spPr>
          <a:xfrm>
            <a:off x="1104900" y="2971807"/>
            <a:ext cx="10071200" cy="168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5" name="Shape 775"/>
          <p:cNvSpPr txBox="1">
            <a:spLocks noGrp="1"/>
          </p:cNvSpPr>
          <p:nvPr>
            <p:ph type="body" idx="1"/>
          </p:nvPr>
        </p:nvSpPr>
        <p:spPr>
          <a:xfrm>
            <a:off x="1104900" y="4655955"/>
            <a:ext cx="100712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5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35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969391"/>
              </a:buClr>
              <a:buFont typeface="Noto Sans Symbols"/>
              <a:buNone/>
              <a:defRPr sz="1200" b="0" i="0" u="none" strike="noStrike" cap="none">
                <a:solidFill>
                  <a:srgbClr val="9693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6" name="Shape 77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7" name="Shape 77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8" name="Shape 77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779" name="Shape 7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83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3" name="Shape 783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4" name="Shape 784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5" name="Shape 785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6" name="Shape 786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0" name="Shape 790"/>
          <p:cNvSpPr txBox="1">
            <a:spLocks noGrp="1"/>
          </p:cNvSpPr>
          <p:nvPr>
            <p:ph type="body" idx="2"/>
          </p:nvPr>
        </p:nvSpPr>
        <p:spPr>
          <a:xfrm>
            <a:off x="1104900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1" name="Shape 791"/>
          <p:cNvSpPr txBox="1">
            <a:spLocks noGrp="1"/>
          </p:cNvSpPr>
          <p:nvPr>
            <p:ph type="body" idx="3"/>
          </p:nvPr>
        </p:nvSpPr>
        <p:spPr>
          <a:xfrm>
            <a:off x="6166109" y="1600200"/>
            <a:ext cx="49196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2" name="Shape 792"/>
          <p:cNvSpPr txBox="1">
            <a:spLocks noGrp="1"/>
          </p:cNvSpPr>
          <p:nvPr>
            <p:ph type="body" idx="4"/>
          </p:nvPr>
        </p:nvSpPr>
        <p:spPr>
          <a:xfrm>
            <a:off x="6166109" y="2424111"/>
            <a:ext cx="4919600" cy="3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3" name="Shape 793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4" name="Shape 794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5" name="Shape 795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40316" y="457200"/>
            <a:ext cx="39328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5183716" y="987425"/>
            <a:ext cx="61724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40316" y="2057400"/>
            <a:ext cx="3932800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8" name="Shape 798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9" name="Shape 799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0" name="Shape 800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3" name="Shape 80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4" name="Shape 80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5641847" y="1600200"/>
            <a:ext cx="5445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8" name="Shape 808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9" name="Shape 809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0" name="Shape 810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1" name="Shape 811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4" name="Shape 814"/>
          <p:cNvSpPr>
            <a:spLocks noGrp="1"/>
          </p:cNvSpPr>
          <p:nvPr>
            <p:ph type="pic" idx="2"/>
          </p:nvPr>
        </p:nvSpPr>
        <p:spPr>
          <a:xfrm>
            <a:off x="4654671" y="1600200"/>
            <a:ext cx="6430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5" name="Shape 815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6" name="Shape 81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7" name="Shape 81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8" name="Shape 81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1" name="Shape 821"/>
          <p:cNvSpPr txBox="1">
            <a:spLocks noGrp="1"/>
          </p:cNvSpPr>
          <p:nvPr>
            <p:ph type="body" idx="1"/>
          </p:nvPr>
        </p:nvSpPr>
        <p:spPr>
          <a:xfrm rot="5400000">
            <a:off x="3810100" y="-1104800"/>
            <a:ext cx="4572000" cy="99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2" name="Shape 82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3" name="Shape 82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4" name="Shape 82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>
            <a:spLocks noGrp="1"/>
          </p:cNvSpPr>
          <p:nvPr>
            <p:ph type="title"/>
          </p:nvPr>
        </p:nvSpPr>
        <p:spPr>
          <a:xfrm rot="5400000">
            <a:off x="7323950" y="2413875"/>
            <a:ext cx="5811900" cy="17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7" name="Shape 827"/>
          <p:cNvSpPr txBox="1">
            <a:spLocks noGrp="1"/>
          </p:cNvSpPr>
          <p:nvPr>
            <p:ph type="body" idx="1"/>
          </p:nvPr>
        </p:nvSpPr>
        <p:spPr>
          <a:xfrm rot="5400000">
            <a:off x="2248445" y="-778326"/>
            <a:ext cx="5811900" cy="80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8" name="Shape 828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9" name="Shape 829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0" name="Shape 830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831" name="Shape 831"/>
          <p:cNvGrpSpPr/>
          <p:nvPr/>
        </p:nvGrpSpPr>
        <p:grpSpPr>
          <a:xfrm rot="5400000">
            <a:off x="6514052" y="3228845"/>
            <a:ext cx="5632704" cy="84401"/>
            <a:chOff x="1073150" y="1219200"/>
            <a:chExt cx="10058400" cy="63125"/>
          </a:xfrm>
        </p:grpSpPr>
        <p:cxnSp>
          <p:nvCxnSpPr>
            <p:cNvPr id="832" name="Shape 832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33" name="Shape 833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6" name="Shape 84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7" name="Shape 84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8" name="Shape 84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1" name="Shape 851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2" name="Shape 852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3" name="Shape 853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Shape 856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Shape 857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4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8" name="Shape 858"/>
          <p:cNvSpPr txBox="1">
            <a:spLocks noGrp="1"/>
          </p:cNvSpPr>
          <p:nvPr>
            <p:ph type="subTitle" idx="1"/>
          </p:nvPr>
        </p:nvSpPr>
        <p:spPr>
          <a:xfrm>
            <a:off x="1104899" y="4511785"/>
            <a:ext cx="100964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9" name="Shape 859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0" name="Shape 860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1" name="Shape 861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862" name="Shape 8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4" y="0"/>
            <a:ext cx="1747600" cy="2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Shape 864"/>
          <p:cNvGrpSpPr/>
          <p:nvPr/>
        </p:nvGrpSpPr>
        <p:grpSpPr>
          <a:xfrm rot="10800000">
            <a:off x="-593" y="5645511"/>
            <a:ext cx="12192565" cy="63125"/>
            <a:chOff x="507491" y="1501519"/>
            <a:chExt cx="8129100" cy="63125"/>
          </a:xfrm>
        </p:grpSpPr>
        <p:cxnSp>
          <p:nvCxnSpPr>
            <p:cNvPr id="865" name="Shape 865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66" name="Shape 866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867" name="Shape 867"/>
          <p:cNvGrpSpPr/>
          <p:nvPr/>
        </p:nvGrpSpPr>
        <p:grpSpPr>
          <a:xfrm>
            <a:off x="27" y="1143002"/>
            <a:ext cx="12192565" cy="63125"/>
            <a:chOff x="507491" y="1501519"/>
            <a:chExt cx="8129100" cy="63125"/>
          </a:xfrm>
        </p:grpSpPr>
        <p:cxnSp>
          <p:nvCxnSpPr>
            <p:cNvPr id="868" name="Shape 868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69" name="Shape 869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870" name="Shape 870"/>
          <p:cNvSpPr/>
          <p:nvPr/>
        </p:nvSpPr>
        <p:spPr>
          <a:xfrm>
            <a:off x="0" y="5778123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Shape 871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Shape 872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00" cy="22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3" name="Shape 873"/>
          <p:cNvSpPr txBox="1">
            <a:spLocks noGrp="1"/>
          </p:cNvSpPr>
          <p:nvPr>
            <p:ph type="subTitle" idx="1"/>
          </p:nvPr>
        </p:nvSpPr>
        <p:spPr>
          <a:xfrm>
            <a:off x="1104900" y="4511785"/>
            <a:ext cx="5734000" cy="9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74" name="Shape 8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47600" cy="22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Shape 875"/>
          <p:cNvSpPr>
            <a:spLocks noGrp="1"/>
          </p:cNvSpPr>
          <p:nvPr>
            <p:ph type="pic" idx="2"/>
          </p:nvPr>
        </p:nvSpPr>
        <p:spPr>
          <a:xfrm>
            <a:off x="6981065" y="1310655"/>
            <a:ext cx="5210799" cy="4208700"/>
          </a:xfrm>
          <a:prstGeom prst="rect">
            <a:avLst/>
          </a:prstGeom>
          <a:solidFill>
            <a:srgbClr val="DED9D6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12344400" y="0"/>
            <a:ext cx="12956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0" descr="RicePP-4"/>
          <p:cNvPicPr preferRelativeResize="0"/>
          <p:nvPr userDrawn="1"/>
        </p:nvPicPr>
        <p:blipFill rotWithShape="1">
          <a:blip r:embed="rId13"/>
          <a:srcRect b="83333"/>
          <a:stretch/>
        </p:blipFill>
        <p:spPr>
          <a:xfrm>
            <a:off x="3048000" y="0"/>
            <a:ext cx="9144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RicePP-4"/>
          <p:cNvPicPr preferRelativeResize="0"/>
          <p:nvPr/>
        </p:nvPicPr>
        <p:blipFill rotWithShape="1">
          <a:blip r:embed="rId13"/>
          <a:srcRect b="83333"/>
          <a:stretch/>
        </p:blipFill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165600" y="0"/>
            <a:ext cx="7213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3" name="Shape 943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4" name="Shape 944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5" name="Shape 945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6" name="Shape 946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947" name="Shape 947"/>
          <p:cNvGrpSpPr/>
          <p:nvPr/>
        </p:nvGrpSpPr>
        <p:grpSpPr>
          <a:xfrm>
            <a:off x="1103311" y="1219229"/>
            <a:ext cx="9984637" cy="84404"/>
            <a:chOff x="1073150" y="1219200"/>
            <a:chExt cx="10058400" cy="63125"/>
          </a:xfrm>
        </p:grpSpPr>
        <p:cxnSp>
          <p:nvCxnSpPr>
            <p:cNvPr id="948" name="Shape 948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49" name="Shape 949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91" name="Shape 91"/>
          <p:cNvGrpSpPr/>
          <p:nvPr/>
        </p:nvGrpSpPr>
        <p:grpSpPr>
          <a:xfrm>
            <a:off x="1103311" y="1219229"/>
            <a:ext cx="9984637" cy="84404"/>
            <a:chOff x="1073150" y="1219200"/>
            <a:chExt cx="10058400" cy="63125"/>
          </a:xfrm>
        </p:grpSpPr>
        <p:cxnSp>
          <p:nvCxnSpPr>
            <p:cNvPr id="92" name="Shape 92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3" name="Shape 93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198" name="Shape 198"/>
          <p:cNvGrpSpPr/>
          <p:nvPr/>
        </p:nvGrpSpPr>
        <p:grpSpPr>
          <a:xfrm>
            <a:off x="1103311" y="1219229"/>
            <a:ext cx="9984637" cy="84404"/>
            <a:chOff x="1073150" y="1219200"/>
            <a:chExt cx="10058400" cy="63125"/>
          </a:xfrm>
        </p:grpSpPr>
        <p:cxnSp>
          <p:nvCxnSpPr>
            <p:cNvPr id="199" name="Shape 199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0" name="Shape 200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305" name="Shape 305"/>
          <p:cNvGrpSpPr/>
          <p:nvPr/>
        </p:nvGrpSpPr>
        <p:grpSpPr>
          <a:xfrm>
            <a:off x="1103311" y="1219229"/>
            <a:ext cx="9984637" cy="84404"/>
            <a:chOff x="1073150" y="1219200"/>
            <a:chExt cx="10058400" cy="63125"/>
          </a:xfrm>
        </p:grpSpPr>
        <p:cxnSp>
          <p:nvCxnSpPr>
            <p:cNvPr id="306" name="Shape 306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7" name="Shape 307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412" name="Shape 412"/>
          <p:cNvGrpSpPr/>
          <p:nvPr/>
        </p:nvGrpSpPr>
        <p:grpSpPr>
          <a:xfrm>
            <a:off x="1103311" y="1219229"/>
            <a:ext cx="9984637" cy="84404"/>
            <a:chOff x="1073150" y="1219200"/>
            <a:chExt cx="10058400" cy="63125"/>
          </a:xfrm>
        </p:grpSpPr>
        <p:cxnSp>
          <p:nvCxnSpPr>
            <p:cNvPr id="413" name="Shape 413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14" name="Shape 414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Shape 518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519" name="Shape 519"/>
          <p:cNvGrpSpPr/>
          <p:nvPr/>
        </p:nvGrpSpPr>
        <p:grpSpPr>
          <a:xfrm>
            <a:off x="1103311" y="1219229"/>
            <a:ext cx="9984637" cy="84404"/>
            <a:chOff x="1073150" y="1219200"/>
            <a:chExt cx="10058400" cy="63125"/>
          </a:xfrm>
        </p:grpSpPr>
        <p:cxnSp>
          <p:nvCxnSpPr>
            <p:cNvPr id="520" name="Shape 520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21" name="Shape 521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3" name="Shape 623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4" name="Shape 624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5" name="Shape 625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626" name="Shape 626"/>
          <p:cNvGrpSpPr/>
          <p:nvPr/>
        </p:nvGrpSpPr>
        <p:grpSpPr>
          <a:xfrm>
            <a:off x="1103311" y="1219229"/>
            <a:ext cx="9984637" cy="84404"/>
            <a:chOff x="1073150" y="1219200"/>
            <a:chExt cx="10058400" cy="63125"/>
          </a:xfrm>
        </p:grpSpPr>
        <p:cxnSp>
          <p:nvCxnSpPr>
            <p:cNvPr id="627" name="Shape 627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28" name="Shape 628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0" name="Shape 730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1" name="Shape 731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2" name="Shape 732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733" name="Shape 733"/>
          <p:cNvGrpSpPr/>
          <p:nvPr/>
        </p:nvGrpSpPr>
        <p:grpSpPr>
          <a:xfrm>
            <a:off x="1103311" y="1219229"/>
            <a:ext cx="9984637" cy="84404"/>
            <a:chOff x="1073150" y="1219200"/>
            <a:chExt cx="10058400" cy="63125"/>
          </a:xfrm>
        </p:grpSpPr>
        <p:cxnSp>
          <p:nvCxnSpPr>
            <p:cNvPr id="734" name="Shape 734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35" name="Shape 735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8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9525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477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0477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5454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7" name="Shape 837"/>
          <p:cNvSpPr txBox="1">
            <a:spLocks noGrp="1"/>
          </p:cNvSpPr>
          <p:nvPr>
            <p:ph type="dt" idx="10"/>
          </p:nvPr>
        </p:nvSpPr>
        <p:spPr>
          <a:xfrm>
            <a:off x="1104900" y="6356351"/>
            <a:ext cx="1829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8" name="Shape 838"/>
          <p:cNvSpPr txBox="1">
            <a:spLocks noGrp="1"/>
          </p:cNvSpPr>
          <p:nvPr>
            <p:ph type="ftr" idx="11"/>
          </p:nvPr>
        </p:nvSpPr>
        <p:spPr>
          <a:xfrm>
            <a:off x="2934457" y="6356350"/>
            <a:ext cx="63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9" name="Shape 839"/>
          <p:cNvSpPr txBox="1">
            <a:spLocks noGrp="1"/>
          </p:cNvSpPr>
          <p:nvPr>
            <p:ph type="sldNum" idx="12"/>
          </p:nvPr>
        </p:nvSpPr>
        <p:spPr>
          <a:xfrm>
            <a:off x="9256781" y="635635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9B8F88"/>
                </a:solidFill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9B8F88"/>
              </a:solidFill>
            </a:endParaRPr>
          </a:p>
        </p:txBody>
      </p:sp>
      <p:grpSp>
        <p:nvGrpSpPr>
          <p:cNvPr id="840" name="Shape 840"/>
          <p:cNvGrpSpPr/>
          <p:nvPr/>
        </p:nvGrpSpPr>
        <p:grpSpPr>
          <a:xfrm>
            <a:off x="1103311" y="1219229"/>
            <a:ext cx="9984637" cy="84404"/>
            <a:chOff x="1073150" y="1219200"/>
            <a:chExt cx="10058400" cy="63125"/>
          </a:xfrm>
        </p:grpSpPr>
        <p:cxnSp>
          <p:nvCxnSpPr>
            <p:cNvPr id="841" name="Shape 841"/>
            <p:cNvCxnSpPr/>
            <p:nvPr/>
          </p:nvCxnSpPr>
          <p:spPr>
            <a:xfrm rot="10800000">
              <a:off x="1073150" y="1219200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42" name="Shape 842"/>
            <p:cNvCxnSpPr/>
            <p:nvPr/>
          </p:nvCxnSpPr>
          <p:spPr>
            <a:xfrm rot="10800000">
              <a:off x="1073150" y="1282325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0vwK7a2yg" TargetMode="External"/><Relationship Id="rId4" Type="http://schemas.openxmlformats.org/officeDocument/2006/relationships/hyperlink" Target="https://www.youtube.com/watch?v=Z3VRSx7aO2A" TargetMode="External"/><Relationship Id="rId5" Type="http://schemas.openxmlformats.org/officeDocument/2006/relationships/hyperlink" Target="https://www.youtube.com/watch?v=FpWwjZhiBc8" TargetMode="External"/><Relationship Id="rId6" Type="http://schemas.openxmlformats.org/officeDocument/2006/relationships/hyperlink" Target="https://www.youtube.com/watch?v=kVX83SPZ60I" TargetMode="External"/><Relationship Id="rId7" Type="http://schemas.openxmlformats.org/officeDocument/2006/relationships/image" Target="../media/image3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licmaterialsld.blogs.rice.edu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icmaterialsld.blogs.rice.edu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la.mpi.nl/tools/tla-tools/elan/download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Y-JT8-tbU" TargetMode="External"/><Relationship Id="rId4" Type="http://schemas.openxmlformats.org/officeDocument/2006/relationships/hyperlink" Target="https://culturalinterviews.wikispaces.com/Alejandro+Octavio+Aguilera+Role+of+Lawyers" TargetMode="External"/><Relationship Id="rId5" Type="http://schemas.openxmlformats.org/officeDocument/2006/relationships/hyperlink" Target="https://www.youtube.com/watch?v=G7U0kX4KlnY&amp;nohtml5=False" TargetMode="Externa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g"/><Relationship Id="rId20" Type="http://schemas.openxmlformats.org/officeDocument/2006/relationships/image" Target="../media/image23.jpg"/><Relationship Id="rId21" Type="http://schemas.openxmlformats.org/officeDocument/2006/relationships/image" Target="../media/image24.jpg"/><Relationship Id="rId22" Type="http://schemas.openxmlformats.org/officeDocument/2006/relationships/image" Target="../media/image25.jpg"/><Relationship Id="rId23" Type="http://schemas.openxmlformats.org/officeDocument/2006/relationships/image" Target="../media/image26.jpg"/><Relationship Id="rId24" Type="http://schemas.openxmlformats.org/officeDocument/2006/relationships/image" Target="../media/image27.jpg"/><Relationship Id="rId25" Type="http://schemas.openxmlformats.org/officeDocument/2006/relationships/image" Target="../media/image5.png"/><Relationship Id="rId10" Type="http://schemas.openxmlformats.org/officeDocument/2006/relationships/image" Target="../media/image13.jpg"/><Relationship Id="rId11" Type="http://schemas.openxmlformats.org/officeDocument/2006/relationships/image" Target="../media/image14.gif"/><Relationship Id="rId12" Type="http://schemas.openxmlformats.org/officeDocument/2006/relationships/image" Target="../media/image15.jpg"/><Relationship Id="rId13" Type="http://schemas.openxmlformats.org/officeDocument/2006/relationships/image" Target="../media/image16.jpg"/><Relationship Id="rId14" Type="http://schemas.openxmlformats.org/officeDocument/2006/relationships/image" Target="../media/image17.jpg"/><Relationship Id="rId15" Type="http://schemas.openxmlformats.org/officeDocument/2006/relationships/image" Target="../media/image18.jpg"/><Relationship Id="rId16" Type="http://schemas.openxmlformats.org/officeDocument/2006/relationships/image" Target="../media/image19.jpg"/><Relationship Id="rId17" Type="http://schemas.openxmlformats.org/officeDocument/2006/relationships/image" Target="../media/image20.jpg"/><Relationship Id="rId18" Type="http://schemas.openxmlformats.org/officeDocument/2006/relationships/image" Target="../media/image21.jpg"/><Relationship Id="rId19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g"/><Relationship Id="rId20" Type="http://schemas.openxmlformats.org/officeDocument/2006/relationships/image" Target="../media/image23.jpg"/><Relationship Id="rId21" Type="http://schemas.openxmlformats.org/officeDocument/2006/relationships/image" Target="../media/image24.jpg"/><Relationship Id="rId22" Type="http://schemas.openxmlformats.org/officeDocument/2006/relationships/image" Target="../media/image25.jpg"/><Relationship Id="rId23" Type="http://schemas.openxmlformats.org/officeDocument/2006/relationships/image" Target="../media/image26.jpg"/><Relationship Id="rId24" Type="http://schemas.openxmlformats.org/officeDocument/2006/relationships/image" Target="../media/image27.jpg"/><Relationship Id="rId25" Type="http://schemas.openxmlformats.org/officeDocument/2006/relationships/image" Target="../media/image5.png"/><Relationship Id="rId10" Type="http://schemas.openxmlformats.org/officeDocument/2006/relationships/image" Target="../media/image13.jpg"/><Relationship Id="rId11" Type="http://schemas.openxmlformats.org/officeDocument/2006/relationships/image" Target="../media/image14.gif"/><Relationship Id="rId12" Type="http://schemas.openxmlformats.org/officeDocument/2006/relationships/image" Target="../media/image15.jpg"/><Relationship Id="rId13" Type="http://schemas.openxmlformats.org/officeDocument/2006/relationships/image" Target="../media/image16.jpg"/><Relationship Id="rId14" Type="http://schemas.openxmlformats.org/officeDocument/2006/relationships/image" Target="../media/image17.jpg"/><Relationship Id="rId15" Type="http://schemas.openxmlformats.org/officeDocument/2006/relationships/image" Target="../media/image18.jpg"/><Relationship Id="rId16" Type="http://schemas.openxmlformats.org/officeDocument/2006/relationships/image" Target="../media/image19.jpg"/><Relationship Id="rId17" Type="http://schemas.openxmlformats.org/officeDocument/2006/relationships/image" Target="../media/image20.jpg"/><Relationship Id="rId18" Type="http://schemas.openxmlformats.org/officeDocument/2006/relationships/image" Target="../media/image21.jpg"/><Relationship Id="rId19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 txBox="1">
            <a:spLocks noGrp="1"/>
          </p:cNvSpPr>
          <p:nvPr>
            <p:ph type="ctrTitle"/>
          </p:nvPr>
        </p:nvSpPr>
        <p:spPr>
          <a:xfrm>
            <a:off x="5474747" y="2119789"/>
            <a:ext cx="5029199" cy="266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US" sz="4000" dirty="0">
                <a:solidFill>
                  <a:srgbClr val="514843"/>
                </a:solidFill>
              </a:rPr>
              <a:t>Using Authentic Materials to Design Classroom Activities</a:t>
            </a:r>
          </a:p>
        </p:txBody>
      </p:sp>
      <p:pic>
        <p:nvPicPr>
          <p:cNvPr id="1054" name="Shape 10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097" y="2057400"/>
            <a:ext cx="3459374" cy="2791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Shape 1055"/>
          <p:cNvSpPr txBox="1">
            <a:spLocks noGrp="1"/>
          </p:cNvSpPr>
          <p:nvPr>
            <p:ph type="subTitle" idx="1"/>
          </p:nvPr>
        </p:nvSpPr>
        <p:spPr>
          <a:xfrm>
            <a:off x="4103147" y="4849176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r>
              <a:rPr lang="en-US" sz="2000"/>
              <a:t>CLIC Summer Workshop for L2 Teachers</a:t>
            </a:r>
          </a:p>
          <a:p>
            <a:pPr algn="r">
              <a:spcBef>
                <a:spcPts val="0"/>
              </a:spcBef>
              <a:buSzPct val="25000"/>
            </a:pPr>
            <a:r>
              <a:rPr lang="en-US" sz="2000" dirty="0"/>
              <a:t>August 12-13, 2016</a:t>
            </a:r>
          </a:p>
          <a:p>
            <a:pPr algn="r">
              <a:spcBef>
                <a:spcPts val="0"/>
              </a:spcBef>
              <a:buSzPct val="25000"/>
            </a:pPr>
            <a:r>
              <a:rPr lang="en-US" sz="2000" dirty="0"/>
              <a:t>Aymara </a:t>
            </a:r>
            <a:r>
              <a:rPr lang="en-US" sz="2000" dirty="0" err="1"/>
              <a:t>Boggiano</a:t>
            </a:r>
            <a:endParaRPr lang="en-US" sz="2000" dirty="0"/>
          </a:p>
        </p:txBody>
      </p:sp>
      <p:pic>
        <p:nvPicPr>
          <p:cNvPr id="1056" name="Shape 1056" descr="Bridging Research and Practice"/>
          <p:cNvPicPr preferRelativeResize="0"/>
          <p:nvPr/>
        </p:nvPicPr>
        <p:blipFill rotWithShape="1">
          <a:blip r:embed="rId4">
            <a:alphaModFix/>
          </a:blip>
          <a:srcRect l="48148"/>
          <a:stretch/>
        </p:blipFill>
        <p:spPr>
          <a:xfrm>
            <a:off x="2497899" y="100208"/>
            <a:ext cx="3063657" cy="796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Shape 1184"/>
          <p:cNvSpPr txBox="1">
            <a:spLocks noGrp="1"/>
          </p:cNvSpPr>
          <p:nvPr>
            <p:ph type="title"/>
          </p:nvPr>
        </p:nvSpPr>
        <p:spPr>
          <a:xfrm>
            <a:off x="2352675" y="76200"/>
            <a:ext cx="7485600" cy="1097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algn="ctr">
              <a:buSzPct val="25000"/>
            </a:pPr>
            <a:r>
              <a:rPr lang="en-US" sz="3000">
                <a:solidFill>
                  <a:srgbClr val="1155CC"/>
                </a:solidFill>
              </a:rPr>
              <a:t>Scripted and Unscripted Conversation</a:t>
            </a:r>
          </a:p>
        </p:txBody>
      </p:sp>
      <p:sp>
        <p:nvSpPr>
          <p:cNvPr id="1185" name="Shape 1185"/>
          <p:cNvSpPr txBox="1">
            <a:spLocks noGrp="1"/>
          </p:cNvSpPr>
          <p:nvPr>
            <p:ph type="body" idx="1"/>
          </p:nvPr>
        </p:nvSpPr>
        <p:spPr>
          <a:xfrm>
            <a:off x="1896791" y="1325761"/>
            <a:ext cx="8397279" cy="515123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en-US" sz="3000"/>
              <a:t>Would you say these conversations are scripted or unscripted?</a:t>
            </a:r>
          </a:p>
          <a:p>
            <a:pPr marL="0" indent="0" algn="ctr">
              <a:buSzPct val="25000"/>
              <a:buNone/>
            </a:pPr>
            <a:endParaRPr sz="3000"/>
          </a:p>
          <a:p>
            <a:pPr lvl="1" indent="-171450">
              <a:buClr>
                <a:srgbClr val="FF0000"/>
              </a:buClr>
              <a:buFont typeface="Arial"/>
              <a:buChar char="•"/>
            </a:pPr>
            <a:r>
              <a:rPr lang="en-US" sz="2100" u="sng">
                <a:solidFill>
                  <a:schemeClr val="hlink"/>
                </a:solidFill>
                <a:hlinkClick r:id="rId3"/>
              </a:rPr>
              <a:t>Conversation 1: Meeting</a:t>
            </a:r>
          </a:p>
          <a:p>
            <a:pPr marL="342900" lvl="1" indent="0">
              <a:buSzPct val="25000"/>
              <a:buNone/>
            </a:pPr>
            <a:endParaRPr sz="2100"/>
          </a:p>
          <a:p>
            <a:pPr lvl="1" indent="-171450">
              <a:buClr>
                <a:srgbClr val="FF0000"/>
              </a:buClr>
              <a:buFont typeface="Arial"/>
              <a:buChar char="•"/>
            </a:pPr>
            <a:r>
              <a:rPr lang="en-US" sz="2100" u="sng">
                <a:solidFill>
                  <a:schemeClr val="hlink"/>
                </a:solidFill>
                <a:hlinkClick r:id="rId4"/>
              </a:rPr>
              <a:t>Conversation 2: Two college friends</a:t>
            </a:r>
            <a:r>
              <a:rPr lang="en-US" sz="2100">
                <a:solidFill>
                  <a:srgbClr val="FF0000"/>
                </a:solidFill>
              </a:rPr>
              <a:t> </a:t>
            </a:r>
          </a:p>
          <a:p>
            <a:pPr marL="342900" lvl="1" indent="0">
              <a:buSzPct val="25000"/>
              <a:buNone/>
            </a:pPr>
            <a:endParaRPr sz="2100"/>
          </a:p>
          <a:p>
            <a:pPr lvl="1" indent="-171450">
              <a:buClr>
                <a:srgbClr val="FF0000"/>
              </a:buClr>
              <a:buFont typeface="Arial"/>
              <a:buChar char="•"/>
            </a:pPr>
            <a:r>
              <a:rPr lang="en-US" sz="2100" u="sng">
                <a:solidFill>
                  <a:schemeClr val="hlink"/>
                </a:solidFill>
                <a:hlinkClick r:id="rId5"/>
              </a:rPr>
              <a:t>Conversation 3 Travel Agency</a:t>
            </a:r>
          </a:p>
          <a:p>
            <a:pPr marL="342900" lvl="1" indent="0">
              <a:buSzPct val="25000"/>
              <a:buNone/>
            </a:pPr>
            <a:endParaRPr sz="2100"/>
          </a:p>
          <a:p>
            <a:pPr lvl="1" indent="-171450">
              <a:buClr>
                <a:srgbClr val="FF0000"/>
              </a:buClr>
              <a:buFont typeface="Arial"/>
              <a:buChar char="•"/>
            </a:pPr>
            <a:r>
              <a:rPr lang="en-US" sz="2100" u="sng">
                <a:solidFill>
                  <a:schemeClr val="hlink"/>
                </a:solidFill>
                <a:hlinkClick r:id="rId6"/>
              </a:rPr>
              <a:t>Conversation 4 Two Friends</a:t>
            </a:r>
          </a:p>
          <a:p>
            <a:pPr marL="0" indent="0">
              <a:buSzPct val="25000"/>
              <a:buNone/>
            </a:pPr>
            <a:endParaRPr/>
          </a:p>
          <a:p>
            <a:pPr marL="0" indent="0">
              <a:buSzPct val="25000"/>
              <a:buNone/>
            </a:pPr>
            <a:endParaRPr/>
          </a:p>
          <a:p>
            <a:pPr marL="0" indent="0">
              <a:buSzPct val="25000"/>
              <a:buNone/>
            </a:pPr>
            <a:r>
              <a:rPr lang="en-US"/>
              <a:t>Use Handout 1</a:t>
            </a:r>
          </a:p>
        </p:txBody>
      </p:sp>
      <p:pic>
        <p:nvPicPr>
          <p:cNvPr id="1186" name="Shape 11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53192" y="3277673"/>
            <a:ext cx="2284994" cy="2284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Shape 1187"/>
          <p:cNvSpPr txBox="1">
            <a:spLocks noGrp="1"/>
          </p:cNvSpPr>
          <p:nvPr>
            <p:ph type="sldNum" idx="12"/>
          </p:nvPr>
        </p:nvSpPr>
        <p:spPr>
          <a:xfrm>
            <a:off x="8466586" y="6356351"/>
            <a:ext cx="13716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>
                <a:solidFill>
                  <a:srgbClr val="9B8F88"/>
                </a:solidFill>
              </a:rPr>
              <a:pPr algn="r">
                <a:buSzPct val="25000"/>
              </a:pPr>
              <a:t>10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1188" name="Shape 118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 txBox="1">
            <a:spLocks noGrp="1"/>
          </p:cNvSpPr>
          <p:nvPr>
            <p:ph type="body" idx="1"/>
          </p:nvPr>
        </p:nvSpPr>
        <p:spPr>
          <a:xfrm>
            <a:off x="1600200" y="1459725"/>
            <a:ext cx="8991600" cy="4941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indent="-171450">
              <a:spcBef>
                <a:spcPts val="0"/>
              </a:spcBef>
            </a:pPr>
            <a:r>
              <a:rPr lang="en-US" sz="2700" dirty="0"/>
              <a:t>Which one would you eliminate?</a:t>
            </a:r>
          </a:p>
          <a:p>
            <a:pPr indent="-171450"/>
            <a:r>
              <a:rPr lang="en-US" sz="2700" dirty="0"/>
              <a:t>Which one would you keep? Why?</a:t>
            </a:r>
          </a:p>
          <a:p>
            <a:pPr lvl="1" indent="-171450"/>
            <a:r>
              <a:rPr lang="en-US" sz="2400" dirty="0"/>
              <a:t>Natural/Unnatural</a:t>
            </a:r>
          </a:p>
          <a:p>
            <a:pPr lvl="1" indent="-171450"/>
            <a:r>
              <a:rPr lang="en-US" sz="2400" dirty="0"/>
              <a:t>Fluency/speed of delivery</a:t>
            </a:r>
          </a:p>
          <a:p>
            <a:pPr lvl="1" indent="-171450"/>
            <a:r>
              <a:rPr lang="en-US" sz="2400" dirty="0" err="1"/>
              <a:t>Ennunciation</a:t>
            </a:r>
            <a:endParaRPr lang="en-US" sz="2400" dirty="0"/>
          </a:p>
          <a:p>
            <a:pPr lvl="1" indent="-171450"/>
            <a:r>
              <a:rPr lang="en-US" sz="2400" dirty="0"/>
              <a:t>Accent</a:t>
            </a:r>
          </a:p>
          <a:p>
            <a:pPr lvl="1" indent="-171450"/>
            <a:r>
              <a:rPr lang="en-US" sz="2400" dirty="0"/>
              <a:t>Exchange of information without social interaction</a:t>
            </a:r>
          </a:p>
          <a:p>
            <a:pPr lvl="1" indent="-171450"/>
            <a:r>
              <a:rPr lang="en-US" sz="2400" dirty="0"/>
              <a:t>Affective component</a:t>
            </a:r>
          </a:p>
          <a:p>
            <a:pPr lvl="1" indent="-171450"/>
            <a:r>
              <a:rPr lang="en-US" sz="2400" dirty="0"/>
              <a:t>Interlocutors making connections</a:t>
            </a:r>
          </a:p>
          <a:p>
            <a:pPr lvl="1" indent="-171450"/>
            <a:r>
              <a:rPr lang="en-US" sz="2400" dirty="0"/>
              <a:t>Expressions of Interactivity: reactive tokens, particles</a:t>
            </a:r>
          </a:p>
          <a:p>
            <a:pPr marL="0" indent="0">
              <a:buSzPct val="25000"/>
              <a:buNone/>
            </a:pPr>
            <a:endParaRPr sz="2700" dirty="0"/>
          </a:p>
          <a:p>
            <a:pPr marL="0" indent="0">
              <a:buSzPct val="25000"/>
              <a:buNone/>
            </a:pPr>
            <a:r>
              <a:rPr lang="en-US" dirty="0"/>
              <a:t>Use Handout</a:t>
            </a:r>
          </a:p>
          <a:p>
            <a:pPr marL="0" indent="0">
              <a:buSzPct val="25000"/>
              <a:buNone/>
            </a:pPr>
            <a:endParaRPr sz="2700" dirty="0"/>
          </a:p>
          <a:p>
            <a:pPr indent="-171450">
              <a:buNone/>
            </a:pPr>
            <a:endParaRPr sz="2700" dirty="0"/>
          </a:p>
          <a:p>
            <a:pPr marL="342900" lvl="1" indent="0">
              <a:buSzPct val="25000"/>
              <a:buNone/>
            </a:pPr>
            <a:endParaRPr dirty="0"/>
          </a:p>
          <a:p>
            <a:pPr marL="342900" lvl="1" indent="0">
              <a:buSzPct val="25000"/>
              <a:buNone/>
            </a:pPr>
            <a:endParaRPr dirty="0"/>
          </a:p>
          <a:p>
            <a:pPr marL="342900" lvl="1" indent="0">
              <a:buSzPct val="25000"/>
              <a:buNone/>
            </a:pPr>
            <a:endParaRPr dirty="0"/>
          </a:p>
        </p:txBody>
      </p:sp>
      <p:sp>
        <p:nvSpPr>
          <p:cNvPr id="1194" name="Shape 1194"/>
          <p:cNvSpPr txBox="1">
            <a:spLocks noGrp="1"/>
          </p:cNvSpPr>
          <p:nvPr>
            <p:ph type="title"/>
          </p:nvPr>
        </p:nvSpPr>
        <p:spPr>
          <a:xfrm>
            <a:off x="2353813" y="224433"/>
            <a:ext cx="7485511" cy="82272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algn="ctr">
              <a:buSzPct val="25000"/>
            </a:pPr>
            <a:r>
              <a:rPr lang="en-US" sz="4050">
                <a:solidFill>
                  <a:srgbClr val="1155CC"/>
                </a:solidFill>
              </a:rPr>
              <a:t>What is wrong?</a:t>
            </a:r>
          </a:p>
        </p:txBody>
      </p:sp>
      <p:pic>
        <p:nvPicPr>
          <p:cNvPr id="1195" name="Shape 1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7857" y="288799"/>
            <a:ext cx="1021500" cy="8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Shape 1196"/>
          <p:cNvSpPr txBox="1">
            <a:spLocks noGrp="1"/>
          </p:cNvSpPr>
          <p:nvPr>
            <p:ph type="sldNum" idx="12"/>
          </p:nvPr>
        </p:nvSpPr>
        <p:spPr>
          <a:xfrm>
            <a:off x="8466586" y="6356351"/>
            <a:ext cx="13716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>
                <a:solidFill>
                  <a:srgbClr val="9B8F88"/>
                </a:solidFill>
              </a:rPr>
              <a:pPr algn="r">
                <a:buSzPct val="25000"/>
              </a:pPr>
              <a:t>11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1197" name="Shape 1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 txBox="1">
            <a:spLocks noGrp="1"/>
          </p:cNvSpPr>
          <p:nvPr>
            <p:ph type="title"/>
          </p:nvPr>
        </p:nvSpPr>
        <p:spPr>
          <a:xfrm>
            <a:off x="2352675" y="76200"/>
            <a:ext cx="7485600" cy="1097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algn="ctr">
              <a:buSzPct val="25000"/>
            </a:pPr>
            <a:r>
              <a:rPr lang="en-US" sz="2700">
                <a:solidFill>
                  <a:srgbClr val="1155CC"/>
                </a:solidFill>
              </a:rPr>
              <a:t>Creating Authentic Conversational Materials to teach Communicative Practices</a:t>
            </a:r>
          </a:p>
        </p:txBody>
      </p:sp>
      <p:sp>
        <p:nvSpPr>
          <p:cNvPr id="1203" name="Shape 1203"/>
          <p:cNvSpPr txBox="1">
            <a:spLocks noGrp="1"/>
          </p:cNvSpPr>
          <p:nvPr>
            <p:ph type="body" idx="1"/>
          </p:nvPr>
        </p:nvSpPr>
        <p:spPr>
          <a:xfrm>
            <a:off x="1637775" y="1311251"/>
            <a:ext cx="8915400" cy="54102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171450" lvl="2" indent="-171450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800" b="1" dirty="0"/>
              <a:t>Use the web: </a:t>
            </a:r>
          </a:p>
          <a:p>
            <a:pPr lvl="2" indent="-171450">
              <a:lnSpc>
                <a:spcPct val="80000"/>
              </a:lnSpc>
              <a:buSzPct val="100000"/>
            </a:pPr>
            <a:r>
              <a:rPr lang="en-US" sz="1800" dirty="0"/>
              <a:t>Commercials</a:t>
            </a:r>
          </a:p>
          <a:p>
            <a:pPr lvl="2" indent="-171450">
              <a:lnSpc>
                <a:spcPct val="80000"/>
              </a:lnSpc>
              <a:buSzPct val="100000"/>
            </a:pPr>
            <a:r>
              <a:rPr lang="en-US" sz="1800" dirty="0"/>
              <a:t>Real conversations – YouTube- Podcasts</a:t>
            </a:r>
          </a:p>
          <a:p>
            <a:pPr lvl="2" indent="-171450">
              <a:lnSpc>
                <a:spcPct val="80000"/>
              </a:lnSpc>
              <a:buSzPct val="100000"/>
            </a:pPr>
            <a:r>
              <a:rPr lang="en-US" sz="1800" dirty="0"/>
              <a:t>Snapchat</a:t>
            </a:r>
          </a:p>
          <a:p>
            <a:pPr lvl="2" indent="-171450">
              <a:lnSpc>
                <a:spcPct val="80000"/>
              </a:lnSpc>
              <a:buSzPct val="100000"/>
            </a:pPr>
            <a:r>
              <a:rPr lang="en-US" sz="1800" dirty="0"/>
              <a:t>TV programs – reality shows – game shows</a:t>
            </a:r>
          </a:p>
          <a:p>
            <a:pPr indent="-171450">
              <a:lnSpc>
                <a:spcPct val="100000"/>
              </a:lnSpc>
            </a:pPr>
            <a:r>
              <a:rPr lang="en-US" sz="1800" b="1" dirty="0"/>
              <a:t>Collect your own </a:t>
            </a:r>
            <a:r>
              <a:rPr lang="en-US" sz="1800" dirty="0"/>
              <a:t>Corpora of Video and/or Audio recordings of conversations</a:t>
            </a:r>
          </a:p>
          <a:p>
            <a:pPr lvl="1" indent="342900">
              <a:lnSpc>
                <a:spcPct val="100000"/>
              </a:lnSpc>
              <a:spcBef>
                <a:spcPts val="1350"/>
              </a:spcBef>
            </a:pPr>
            <a:r>
              <a:rPr lang="en-US" sz="1800" b="1" dirty="0"/>
              <a:t>Use materials from students assignments: (get permission)</a:t>
            </a:r>
          </a:p>
          <a:p>
            <a:pPr lvl="3">
              <a:lnSpc>
                <a:spcPct val="100000"/>
              </a:lnSpc>
              <a:buSzPct val="100000"/>
            </a:pPr>
            <a:r>
              <a:rPr lang="en-US" sz="1800" dirty="0"/>
              <a:t>Recorded student’s conversations with native speakers</a:t>
            </a:r>
          </a:p>
          <a:p>
            <a:pPr lvl="3">
              <a:lnSpc>
                <a:spcPct val="100000"/>
              </a:lnSpc>
              <a:buSzPct val="100000"/>
            </a:pPr>
            <a:r>
              <a:rPr lang="en-US" sz="1800" dirty="0"/>
              <a:t>Recorded Videoconferences with native speakers (New pen pal)</a:t>
            </a:r>
          </a:p>
          <a:p>
            <a:pPr lvl="3">
              <a:lnSpc>
                <a:spcPct val="100000"/>
              </a:lnSpc>
              <a:buSzPct val="100000"/>
            </a:pPr>
            <a:r>
              <a:rPr lang="en-US" sz="1800" dirty="0"/>
              <a:t>Recorded conversations during study abroad programs (Naoko Osaki)</a:t>
            </a:r>
          </a:p>
          <a:p>
            <a:pPr lvl="4">
              <a:lnSpc>
                <a:spcPct val="100000"/>
              </a:lnSpc>
              <a:buSzPct val="100000"/>
            </a:pPr>
            <a:r>
              <a:rPr lang="en-US" sz="1800" dirty="0"/>
              <a:t>Between friends or conversation partners abroad</a:t>
            </a:r>
          </a:p>
          <a:p>
            <a:pPr lvl="4">
              <a:lnSpc>
                <a:spcPct val="100000"/>
              </a:lnSpc>
              <a:buSzPct val="100000"/>
            </a:pPr>
            <a:r>
              <a:rPr lang="en-US" sz="1800" dirty="0"/>
              <a:t>With families in home stays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None/>
            </a:pPr>
            <a:r>
              <a:rPr lang="en-US" sz="1800" dirty="0"/>
              <a:t>Problems?</a:t>
            </a:r>
          </a:p>
          <a:p>
            <a:pPr indent="-171450">
              <a:lnSpc>
                <a:spcPct val="80000"/>
              </a:lnSpc>
            </a:pPr>
            <a:r>
              <a:rPr lang="en-US" sz="1800" b="1" dirty="0"/>
              <a:t>Use a Corpus: </a:t>
            </a:r>
            <a:r>
              <a:rPr lang="en-US" sz="1800" dirty="0"/>
              <a:t>Collection of authentic language data </a:t>
            </a:r>
            <a:r>
              <a:rPr lang="en-US" b="1" dirty="0"/>
              <a:t>(Handout 4)</a:t>
            </a:r>
          </a:p>
          <a:p>
            <a:pPr indent="-171450">
              <a:lnSpc>
                <a:spcPct val="80000"/>
              </a:lnSpc>
            </a:pPr>
            <a:r>
              <a:rPr lang="en-US" sz="1800" dirty="0"/>
              <a:t>	</a:t>
            </a:r>
            <a:r>
              <a:rPr lang="en-US" sz="1800" u="sng" dirty="0">
                <a:solidFill>
                  <a:schemeClr val="hlink"/>
                </a:solidFill>
                <a:hlinkClick r:id="rId3"/>
              </a:rPr>
              <a:t>http://clicmaterialsld.blogs.rice.edu/</a:t>
            </a:r>
          </a:p>
          <a:p>
            <a:pPr lvl="2" indent="-171450">
              <a:lnSpc>
                <a:spcPct val="80000"/>
              </a:lnSpc>
              <a:buNone/>
            </a:pPr>
            <a:endParaRPr dirty="0"/>
          </a:p>
          <a:p>
            <a:pPr lvl="1" indent="-171450">
              <a:lnSpc>
                <a:spcPct val="80000"/>
              </a:lnSpc>
              <a:buNone/>
            </a:pPr>
            <a:endParaRPr dirty="0"/>
          </a:p>
          <a:p>
            <a:pPr indent="-171450">
              <a:lnSpc>
                <a:spcPct val="80000"/>
              </a:lnSpc>
              <a:buNone/>
            </a:pPr>
            <a:endParaRPr dirty="0"/>
          </a:p>
        </p:txBody>
      </p:sp>
      <p:sp>
        <p:nvSpPr>
          <p:cNvPr id="1204" name="Shape 1204"/>
          <p:cNvSpPr txBox="1">
            <a:spLocks noGrp="1"/>
          </p:cNvSpPr>
          <p:nvPr>
            <p:ph type="sldNum" idx="12"/>
          </p:nvPr>
        </p:nvSpPr>
        <p:spPr>
          <a:xfrm>
            <a:off x="8466586" y="6356351"/>
            <a:ext cx="13716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>
                <a:solidFill>
                  <a:srgbClr val="9B8F88"/>
                </a:solidFill>
              </a:rPr>
              <a:pPr algn="r">
                <a:buSzPct val="25000"/>
              </a:pPr>
              <a:t>12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1205" name="Shape 1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Shape 1211"/>
          <p:cNvSpPr txBox="1">
            <a:spLocks noGrp="1"/>
          </p:cNvSpPr>
          <p:nvPr>
            <p:ph type="title"/>
          </p:nvPr>
        </p:nvSpPr>
        <p:spPr>
          <a:xfrm>
            <a:off x="2353200" y="380525"/>
            <a:ext cx="7485600" cy="74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3000">
                <a:solidFill>
                  <a:srgbClr val="1155CC"/>
                </a:solidFill>
              </a:rPr>
              <a:t>Using a Corpus</a:t>
            </a:r>
          </a:p>
        </p:txBody>
      </p:sp>
      <p:sp>
        <p:nvSpPr>
          <p:cNvPr id="1212" name="Shape 1212"/>
          <p:cNvSpPr txBox="1">
            <a:spLocks noGrp="1"/>
          </p:cNvSpPr>
          <p:nvPr>
            <p:ph type="body" idx="1"/>
          </p:nvPr>
        </p:nvSpPr>
        <p:spPr>
          <a:xfrm>
            <a:off x="1880875" y="1240450"/>
            <a:ext cx="8448900" cy="54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sz="1800" b="1"/>
              <a:t>Corpus: </a:t>
            </a:r>
            <a:r>
              <a:rPr lang="en-US" sz="1800"/>
              <a:t>Collection of authentic language data </a:t>
            </a:r>
            <a:r>
              <a:rPr lang="en-US" b="1"/>
              <a:t>(Handout 4)</a:t>
            </a:r>
          </a:p>
          <a:p>
            <a:pPr lvl="1" indent="342900">
              <a:lnSpc>
                <a:spcPct val="100000"/>
              </a:lnSpc>
              <a:spcBef>
                <a:spcPts val="0"/>
              </a:spcBef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http://clicmaterialsld.blogs.rice.edu/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Conversations student w/ native speakers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Conversation by native speakers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Business recordings: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		Business meetings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		Student’s conversations with business executives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Medical:</a:t>
            </a:r>
          </a:p>
          <a:p>
            <a:pPr marL="45720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dk2"/>
                </a:solidFill>
              </a:rPr>
              <a:t>Interviews with healthcare professionals</a:t>
            </a:r>
          </a:p>
          <a:p>
            <a:pPr marL="45720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dk2"/>
                </a:solidFill>
              </a:rPr>
              <a:t>Doctor-patient mock interviews by native speakers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800">
                <a:solidFill>
                  <a:schemeClr val="dk2"/>
                </a:solidFill>
              </a:rPr>
              <a:t>		Real Doctor-Patient Conversations:</a:t>
            </a:r>
          </a:p>
          <a:p>
            <a:pPr marL="914400" indent="45720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800">
                <a:solidFill>
                  <a:schemeClr val="dk2"/>
                </a:solidFill>
              </a:rPr>
              <a:t>14 recorded in a local physician’s office</a:t>
            </a:r>
          </a:p>
          <a:p>
            <a:pPr marL="914400" indent="45720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800">
                <a:solidFill>
                  <a:schemeClr val="dk2"/>
                </a:solidFill>
              </a:rPr>
              <a:t>7 recorded in China</a:t>
            </a:r>
          </a:p>
          <a:p>
            <a:pPr marL="0" indent="-69850">
              <a:lnSpc>
                <a:spcPct val="115000"/>
              </a:lnSpc>
              <a:spcBef>
                <a:spcPts val="300"/>
              </a:spcBef>
              <a:buClr>
                <a:schemeClr val="dk2"/>
              </a:buClr>
              <a:buSzPct val="78571"/>
              <a:buNone/>
            </a:pPr>
            <a:endParaRPr sz="1400">
              <a:solidFill>
                <a:schemeClr val="dk2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/>
              <a:t>	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3" name="Shape 1213"/>
          <p:cNvSpPr txBox="1">
            <a:spLocks noGrp="1"/>
          </p:cNvSpPr>
          <p:nvPr>
            <p:ph type="sldNum" idx="12"/>
          </p:nvPr>
        </p:nvSpPr>
        <p:spPr>
          <a:xfrm>
            <a:off x="8466586" y="6356351"/>
            <a:ext cx="1371600" cy="365100"/>
          </a:xfrm>
          <a:prstGeom prst="rect">
            <a:avLst/>
          </a:prstGeom>
        </p:spPr>
        <p:txBody>
          <a:bodyPr lIns="0" tIns="45700" rIns="0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13</a:t>
            </a:fld>
            <a:endParaRPr lang="en-US"/>
          </a:p>
        </p:txBody>
      </p:sp>
      <p:pic>
        <p:nvPicPr>
          <p:cNvPr id="1214" name="Shape 1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Shape 1219"/>
          <p:cNvSpPr txBox="1">
            <a:spLocks noGrp="1"/>
          </p:cNvSpPr>
          <p:nvPr>
            <p:ph type="title"/>
          </p:nvPr>
        </p:nvSpPr>
        <p:spPr>
          <a:xfrm>
            <a:off x="2352574" y="453750"/>
            <a:ext cx="7485600" cy="829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algn="ctr">
              <a:buSzPct val="25000"/>
            </a:pPr>
            <a:r>
              <a:rPr lang="en-US" sz="2700">
                <a:solidFill>
                  <a:srgbClr val="1155CC"/>
                </a:solidFill>
              </a:rPr>
              <a:t>Preparing Conversational Materials for use in the classroom</a:t>
            </a:r>
          </a:p>
        </p:txBody>
      </p:sp>
      <p:sp>
        <p:nvSpPr>
          <p:cNvPr id="1220" name="Shape 1220"/>
          <p:cNvSpPr txBox="1">
            <a:spLocks noGrp="1"/>
          </p:cNvSpPr>
          <p:nvPr>
            <p:ph type="body" idx="1"/>
          </p:nvPr>
        </p:nvSpPr>
        <p:spPr>
          <a:xfrm>
            <a:off x="1710125" y="1578025"/>
            <a:ext cx="8860800" cy="5143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457200" indent="-361950">
              <a:spcBef>
                <a:spcPts val="0"/>
              </a:spcBef>
              <a:buFont typeface="Arial"/>
              <a:buAutoNum type="arabicPeriod"/>
            </a:pPr>
            <a:r>
              <a:rPr lang="en-US" sz="2100"/>
              <a:t>Choose appropriate useful recordings</a:t>
            </a:r>
          </a:p>
          <a:p>
            <a:pPr marL="457200" indent="-361950">
              <a:spcBef>
                <a:spcPts val="0"/>
              </a:spcBef>
              <a:buFont typeface="Arial"/>
              <a:buAutoNum type="arabicPeriod"/>
            </a:pPr>
            <a:r>
              <a:rPr lang="en-US" sz="2100"/>
              <a:t>Choose a section that display the content to be learned (less is more)</a:t>
            </a:r>
          </a:p>
          <a:p>
            <a:pPr marL="457200" indent="-361950">
              <a:buFont typeface="Arial"/>
              <a:buAutoNum type="arabicPeriod"/>
            </a:pPr>
            <a:r>
              <a:rPr lang="en-US" sz="2100"/>
              <a:t>Transcribe: </a:t>
            </a:r>
          </a:p>
          <a:p>
            <a:pPr marL="914400" lvl="1" indent="-349250">
              <a:spcBef>
                <a:spcPts val="1350"/>
              </a:spcBef>
              <a:buAutoNum type="alphaLcPeriod"/>
            </a:pPr>
            <a:r>
              <a:rPr lang="en-US" sz="1900"/>
              <a:t>Direct transcription (Vocab/Grammar/Syntax)</a:t>
            </a:r>
          </a:p>
          <a:p>
            <a:pPr marL="914400" lvl="1" indent="-349250">
              <a:spcBef>
                <a:spcPts val="1350"/>
              </a:spcBef>
              <a:buAutoNum type="alphaLcPeriod"/>
            </a:pPr>
            <a:r>
              <a:rPr lang="en-US" sz="1900"/>
              <a:t>One shows non-verbal features using notations</a:t>
            </a:r>
          </a:p>
          <a:p>
            <a:pPr lvl="1" indent="-209550">
              <a:lnSpc>
                <a:spcPct val="100000"/>
              </a:lnSpc>
            </a:pPr>
            <a:r>
              <a:rPr lang="en-US" sz="2100"/>
              <a:t>Useful notations: 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en-US" sz="2100"/>
              <a:t>		</a:t>
            </a:r>
            <a:r>
              <a:rPr lang="en-US" sz="2100">
                <a:solidFill>
                  <a:srgbClr val="FF0000"/>
                </a:solidFill>
              </a:rPr>
              <a:t>[  ]   </a:t>
            </a:r>
            <a:r>
              <a:rPr lang="en-US" sz="2100"/>
              <a:t>Overlapping turns 		</a:t>
            </a:r>
          </a:p>
          <a:p>
            <a:pPr marL="0" indent="0">
              <a:lnSpc>
                <a:spcPct val="100000"/>
              </a:lnSpc>
              <a:buClr>
                <a:srgbClr val="FF0000"/>
              </a:buClr>
              <a:buSzPct val="25000"/>
              <a:buNone/>
            </a:pPr>
            <a:r>
              <a:rPr lang="en-US" sz="2000">
                <a:solidFill>
                  <a:srgbClr val="000000"/>
                </a:solidFill>
              </a:rPr>
              <a:t>Handout 2</a:t>
            </a:r>
          </a:p>
          <a:p>
            <a:pPr marL="0" indent="0">
              <a:lnSpc>
                <a:spcPct val="100000"/>
              </a:lnSpc>
              <a:buClr>
                <a:srgbClr val="FF0000"/>
              </a:buClr>
              <a:buSzPct val="25000"/>
              <a:buNone/>
            </a:pPr>
            <a:r>
              <a:rPr lang="en-US" sz="2100"/>
              <a:t>Use ELAN (The language Archive) Software to reduce speed, pause a recording       </a:t>
            </a:r>
            <a:r>
              <a:rPr lang="en-US" sz="2100" u="sng">
                <a:solidFill>
                  <a:schemeClr val="hlink"/>
                </a:solidFill>
                <a:hlinkClick r:id="rId3"/>
              </a:rPr>
              <a:t>https://tla.mpi.nl/tools/tla-tools/elan/download/</a:t>
            </a:r>
          </a:p>
        </p:txBody>
      </p:sp>
      <p:sp>
        <p:nvSpPr>
          <p:cNvPr id="1221" name="Shape 1221"/>
          <p:cNvSpPr txBox="1">
            <a:spLocks noGrp="1"/>
          </p:cNvSpPr>
          <p:nvPr>
            <p:ph type="sldNum" idx="12"/>
          </p:nvPr>
        </p:nvSpPr>
        <p:spPr>
          <a:xfrm>
            <a:off x="8466586" y="6356351"/>
            <a:ext cx="13716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>
                <a:solidFill>
                  <a:srgbClr val="9B8F88"/>
                </a:solidFill>
              </a:rPr>
              <a:pPr algn="r">
                <a:buSzPct val="25000"/>
              </a:pPr>
              <a:t>14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1222" name="Shape 1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Shape 1227"/>
          <p:cNvSpPr txBox="1">
            <a:spLocks noGrp="1"/>
          </p:cNvSpPr>
          <p:nvPr>
            <p:ph type="title"/>
          </p:nvPr>
        </p:nvSpPr>
        <p:spPr>
          <a:xfrm>
            <a:off x="3549175" y="194000"/>
            <a:ext cx="5145600" cy="18003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algn="ctr">
              <a:buSzPct val="25000"/>
            </a:pPr>
            <a:endParaRPr/>
          </a:p>
          <a:p>
            <a:pPr algn="ctr">
              <a:buSzPct val="25000"/>
            </a:pPr>
            <a:endParaRPr/>
          </a:p>
          <a:p>
            <a:pPr algn="ctr">
              <a:buSzPct val="25000"/>
            </a:pPr>
            <a:r>
              <a:rPr lang="en-US" sz="2400">
                <a:solidFill>
                  <a:srgbClr val="1155CC"/>
                </a:solidFill>
              </a:rPr>
              <a:t>Using Authentic Materials</a:t>
            </a:r>
          </a:p>
          <a:p>
            <a:pPr>
              <a:buSzPct val="25000"/>
            </a:pPr>
            <a:endParaRPr/>
          </a:p>
          <a:p>
            <a:pPr marL="914400" indent="457200">
              <a:buSzPct val="25000"/>
            </a:pPr>
            <a:r>
              <a:rPr lang="en-US"/>
              <a:t>   Handout 2</a:t>
            </a:r>
          </a:p>
          <a:p>
            <a:pPr>
              <a:buSzPct val="25000"/>
            </a:pPr>
            <a:endParaRPr/>
          </a:p>
        </p:txBody>
      </p:sp>
      <p:sp>
        <p:nvSpPr>
          <p:cNvPr id="1228" name="Shape 1228"/>
          <p:cNvSpPr txBox="1">
            <a:spLocks noGrp="1"/>
          </p:cNvSpPr>
          <p:nvPr>
            <p:ph type="sldNum" idx="12"/>
          </p:nvPr>
        </p:nvSpPr>
        <p:spPr>
          <a:xfrm>
            <a:off x="8466586" y="6356351"/>
            <a:ext cx="13716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>
                <a:solidFill>
                  <a:srgbClr val="9B8F88"/>
                </a:solidFill>
              </a:rPr>
              <a:pPr algn="r">
                <a:buSzPct val="25000"/>
              </a:pPr>
              <a:t>15</a:t>
            </a:fld>
            <a:endParaRPr lang="en-US" sz="900">
              <a:solidFill>
                <a:srgbClr val="9B8F88"/>
              </a:solidFill>
            </a:endParaRPr>
          </a:p>
        </p:txBody>
      </p:sp>
      <p:sp>
        <p:nvSpPr>
          <p:cNvPr id="1229" name="Shape 1229"/>
          <p:cNvSpPr/>
          <p:nvPr/>
        </p:nvSpPr>
        <p:spPr>
          <a:xfrm>
            <a:off x="2318925" y="1781450"/>
            <a:ext cx="7913700" cy="83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>
                <a:solidFill>
                  <a:srgbClr val="1155CC"/>
                </a:solidFill>
              </a:rPr>
              <a:t>A commercial from Venezuela:</a:t>
            </a:r>
            <a:r>
              <a:rPr lang="en-US" sz="2400">
                <a:solidFill>
                  <a:srgbClr val="0B5394"/>
                </a:solidFill>
              </a:rPr>
              <a:t> </a:t>
            </a:r>
            <a:r>
              <a:rPr lang="en-US" sz="2400" u="sng">
                <a:solidFill>
                  <a:srgbClr val="0B5394"/>
                </a:solidFill>
                <a:hlinkClick r:id="rId3"/>
              </a:rPr>
              <a:t>Mercantil Móvil Empresas</a:t>
            </a:r>
            <a:r>
              <a:rPr lang="en-US" sz="2400">
                <a:solidFill>
                  <a:srgbClr val="0B5394"/>
                </a:solidFill>
              </a:rPr>
              <a:t> </a:t>
            </a:r>
          </a:p>
        </p:txBody>
      </p:sp>
      <p:sp>
        <p:nvSpPr>
          <p:cNvPr id="1230" name="Shape 1230"/>
          <p:cNvSpPr txBox="1"/>
          <p:nvPr/>
        </p:nvSpPr>
        <p:spPr>
          <a:xfrm>
            <a:off x="4361650" y="2497975"/>
            <a:ext cx="3000000" cy="65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100">
                <a:solidFill>
                  <a:schemeClr val="dk1"/>
                </a:solidFill>
              </a:rPr>
              <a:t>Handout 2.1</a:t>
            </a:r>
          </a:p>
        </p:txBody>
      </p:sp>
      <p:sp>
        <p:nvSpPr>
          <p:cNvPr id="1231" name="Shape 1231"/>
          <p:cNvSpPr txBox="1"/>
          <p:nvPr/>
        </p:nvSpPr>
        <p:spPr>
          <a:xfrm>
            <a:off x="2318925" y="3148375"/>
            <a:ext cx="7582500" cy="65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1155CC"/>
                </a:solidFill>
              </a:rPr>
              <a:t>An Interview from Mexico: </a:t>
            </a:r>
            <a:r>
              <a:rPr lang="en-US" sz="2400" u="sng">
                <a:solidFill>
                  <a:srgbClr val="0B5394"/>
                </a:solidFill>
                <a:hlinkClick r:id="rId4"/>
              </a:rPr>
              <a:t>El Rol del abogado</a:t>
            </a:r>
          </a:p>
        </p:txBody>
      </p:sp>
      <p:sp>
        <p:nvSpPr>
          <p:cNvPr id="1232" name="Shape 1232"/>
          <p:cNvSpPr txBox="1"/>
          <p:nvPr/>
        </p:nvSpPr>
        <p:spPr>
          <a:xfrm>
            <a:off x="3785650" y="3987025"/>
            <a:ext cx="4152000" cy="5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100">
                <a:solidFill>
                  <a:schemeClr val="dk1"/>
                </a:solidFill>
              </a:rPr>
              <a:t>Handout 2.2</a:t>
            </a:r>
          </a:p>
        </p:txBody>
      </p:sp>
      <p:sp>
        <p:nvSpPr>
          <p:cNvPr id="1233" name="Shape 1233"/>
          <p:cNvSpPr txBox="1"/>
          <p:nvPr/>
        </p:nvSpPr>
        <p:spPr>
          <a:xfrm>
            <a:off x="2188800" y="4553425"/>
            <a:ext cx="7807200" cy="94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>
                <a:solidFill>
                  <a:srgbClr val="1155CC"/>
                </a:solidFill>
              </a:rPr>
              <a:t>A Documentary from Chile: </a:t>
            </a:r>
            <a:r>
              <a:rPr lang="en-US"/>
              <a:t> </a:t>
            </a:r>
            <a:r>
              <a:rPr lang="en-US" sz="2400" u="sng">
                <a:solidFill>
                  <a:srgbClr val="0B5394"/>
                </a:solidFill>
                <a:hlinkClick r:id="rId5"/>
              </a:rPr>
              <a:t>Conversaciones en un Taxi</a:t>
            </a:r>
          </a:p>
        </p:txBody>
      </p:sp>
      <p:pic>
        <p:nvPicPr>
          <p:cNvPr id="1234" name="Shape 12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Shape 1240"/>
          <p:cNvSpPr txBox="1">
            <a:spLocks noGrp="1"/>
          </p:cNvSpPr>
          <p:nvPr>
            <p:ph type="title"/>
          </p:nvPr>
        </p:nvSpPr>
        <p:spPr>
          <a:xfrm>
            <a:off x="2352675" y="76200"/>
            <a:ext cx="7485600" cy="10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/>
              <a:t>    </a:t>
            </a:r>
            <a:r>
              <a:rPr lang="en-US">
                <a:solidFill>
                  <a:srgbClr val="1155CC"/>
                </a:solidFill>
              </a:rPr>
              <a:t>   </a:t>
            </a:r>
            <a:r>
              <a:rPr lang="en-US" sz="3600">
                <a:solidFill>
                  <a:srgbClr val="1155CC"/>
                </a:solidFill>
              </a:rPr>
              <a:t>Total Language Package</a:t>
            </a:r>
          </a:p>
        </p:txBody>
      </p:sp>
      <p:sp>
        <p:nvSpPr>
          <p:cNvPr id="1241" name="Shape 1241"/>
          <p:cNvSpPr txBox="1">
            <a:spLocks noGrp="1"/>
          </p:cNvSpPr>
          <p:nvPr>
            <p:ph type="body" idx="1"/>
          </p:nvPr>
        </p:nvSpPr>
        <p:spPr>
          <a:xfrm>
            <a:off x="1941586" y="1289257"/>
            <a:ext cx="8083800" cy="566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-69850">
              <a:spcBef>
                <a:spcPts val="1400"/>
              </a:spcBef>
              <a:buClr>
                <a:schemeClr val="dk2"/>
              </a:buClr>
              <a:buSzPct val="40740"/>
              <a:buNone/>
            </a:pPr>
            <a:r>
              <a:rPr lang="en-US" sz="2700"/>
              <a:t>Continue to include:</a:t>
            </a:r>
          </a:p>
          <a:p>
            <a:pPr marL="0" indent="387350">
              <a:spcBef>
                <a:spcPts val="1400"/>
              </a:spcBef>
              <a:buClr>
                <a:schemeClr val="dk2"/>
              </a:buClr>
              <a:buSzPct val="40740"/>
              <a:buNone/>
            </a:pPr>
            <a:r>
              <a:rPr lang="en-US" sz="2700" dirty="0"/>
              <a:t>Grammar and Vocabulary*</a:t>
            </a:r>
          </a:p>
          <a:p>
            <a:pPr marL="0" indent="387350">
              <a:spcBef>
                <a:spcPts val="1400"/>
              </a:spcBef>
              <a:buClr>
                <a:schemeClr val="dk2"/>
              </a:buClr>
              <a:buSzPct val="40740"/>
              <a:buNone/>
            </a:pPr>
            <a:r>
              <a:rPr lang="en-US" sz="2700" dirty="0"/>
              <a:t>Reading and Writing</a:t>
            </a:r>
          </a:p>
          <a:p>
            <a:pPr marL="0" indent="387350">
              <a:spcBef>
                <a:spcPts val="1400"/>
              </a:spcBef>
              <a:buClr>
                <a:schemeClr val="dk2"/>
              </a:buClr>
              <a:buSzPct val="40740"/>
              <a:buNone/>
            </a:pPr>
            <a:r>
              <a:rPr lang="en-US" sz="2700" dirty="0">
                <a:solidFill>
                  <a:srgbClr val="0070C0"/>
                </a:solidFill>
              </a:rPr>
              <a:t>Listening</a:t>
            </a:r>
            <a:r>
              <a:rPr lang="en-US" sz="2700" dirty="0"/>
              <a:t> and </a:t>
            </a:r>
            <a:r>
              <a:rPr lang="en-US" sz="2700" dirty="0">
                <a:solidFill>
                  <a:srgbClr val="0070C0"/>
                </a:solidFill>
              </a:rPr>
              <a:t>Speaking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2700" dirty="0"/>
              <a:t>Add:</a:t>
            </a:r>
          </a:p>
          <a:p>
            <a:pPr marL="0" indent="-69850">
              <a:spcBef>
                <a:spcPts val="1400"/>
              </a:spcBef>
              <a:buClr>
                <a:schemeClr val="dk2"/>
              </a:buClr>
              <a:buSzPct val="40740"/>
              <a:buNone/>
            </a:pPr>
            <a:r>
              <a:rPr lang="en-US" sz="2700" dirty="0">
                <a:solidFill>
                  <a:srgbClr val="0070C0"/>
                </a:solidFill>
              </a:rPr>
              <a:t>Unscripted spoken conversations</a:t>
            </a:r>
            <a:r>
              <a:rPr lang="en-US" sz="2650" dirty="0">
                <a:solidFill>
                  <a:srgbClr val="0070C0"/>
                </a:solidFill>
              </a:rPr>
              <a:t> to learn communicative practices </a:t>
            </a:r>
            <a:r>
              <a:rPr lang="en-US" sz="2250" dirty="0"/>
              <a:t> 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2250" dirty="0"/>
              <a:t>Needs: </a:t>
            </a:r>
          </a:p>
          <a:p>
            <a:pPr marL="0" indent="-69850">
              <a:spcBef>
                <a:spcPts val="1400"/>
              </a:spcBef>
              <a:buClr>
                <a:schemeClr val="dk2"/>
              </a:buClr>
              <a:buSzPct val="40740"/>
              <a:buNone/>
            </a:pPr>
            <a:r>
              <a:rPr lang="en-US" sz="2650" dirty="0"/>
              <a:t>*Some redirecting of grammar and vocabulary</a:t>
            </a:r>
          </a:p>
          <a:p>
            <a:pPr marL="0" indent="-6985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45833"/>
              <a:buNone/>
            </a:pPr>
            <a:r>
              <a:rPr lang="en-US" sz="2400" dirty="0">
                <a:solidFill>
                  <a:schemeClr val="dk2"/>
                </a:solidFill>
              </a:rPr>
              <a:t>*</a:t>
            </a:r>
            <a:r>
              <a:rPr lang="en-US" sz="2400" u="sng" dirty="0">
                <a:solidFill>
                  <a:srgbClr val="0070C0"/>
                </a:solidFill>
              </a:rPr>
              <a:t>Authentic Conversational Materials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42" name="Shape 1242"/>
          <p:cNvSpPr txBox="1">
            <a:spLocks noGrp="1"/>
          </p:cNvSpPr>
          <p:nvPr>
            <p:ph type="sldNum" idx="12"/>
          </p:nvPr>
        </p:nvSpPr>
        <p:spPr>
          <a:xfrm>
            <a:off x="8466586" y="6356351"/>
            <a:ext cx="1371600" cy="365100"/>
          </a:xfrm>
          <a:prstGeom prst="rect">
            <a:avLst/>
          </a:prstGeom>
        </p:spPr>
        <p:txBody>
          <a:bodyPr lIns="0" tIns="45700" rIns="0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16</a:t>
            </a:fld>
            <a:endParaRPr lang="en-US"/>
          </a:p>
        </p:txBody>
      </p:sp>
      <p:pic>
        <p:nvPicPr>
          <p:cNvPr id="1243" name="Shape 1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Shape 1249" descr="Bridging Research and Practice"/>
          <p:cNvPicPr preferRelativeResize="0"/>
          <p:nvPr/>
        </p:nvPicPr>
        <p:blipFill rotWithShape="1">
          <a:blip r:embed="rId3">
            <a:alphaModFix/>
          </a:blip>
          <a:srcRect l="48148"/>
          <a:stretch/>
        </p:blipFill>
        <p:spPr>
          <a:xfrm>
            <a:off x="6781800" y="-19866"/>
            <a:ext cx="3886200" cy="1010466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Shape 1250"/>
          <p:cNvSpPr txBox="1"/>
          <p:nvPr/>
        </p:nvSpPr>
        <p:spPr>
          <a:xfrm>
            <a:off x="1817800" y="1676400"/>
            <a:ext cx="3362100" cy="359079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</a:pPr>
            <a:endParaRPr sz="1350" dirty="0">
              <a:solidFill>
                <a:srgbClr val="514843"/>
              </a:solidFill>
            </a:endParaRPr>
          </a:p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0070C0"/>
              </a:buClr>
              <a:buSzPct val="25000"/>
            </a:pPr>
            <a:r>
              <a:rPr lang="en-US" sz="2700" dirty="0">
                <a:solidFill>
                  <a:srgbClr val="0070C0"/>
                </a:solidFill>
              </a:rPr>
              <a:t>Thank you!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</a:pPr>
            <a:endParaRPr sz="2700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0070C0"/>
              </a:buClr>
              <a:buSzPct val="25000"/>
            </a:pPr>
            <a:r>
              <a:rPr lang="en-US" sz="2700" dirty="0">
                <a:solidFill>
                  <a:srgbClr val="0070C0"/>
                </a:solidFill>
              </a:rPr>
              <a:t>Any questions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0070C0"/>
              </a:buClr>
              <a:buSzPct val="25000"/>
            </a:pPr>
            <a:r>
              <a:rPr lang="en-US" sz="2700" dirty="0">
                <a:solidFill>
                  <a:srgbClr val="0070C0"/>
                </a:solidFill>
              </a:rPr>
              <a:t>or 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0070C0"/>
              </a:buClr>
              <a:buSzPct val="25000"/>
            </a:pPr>
            <a:r>
              <a:rPr lang="en-US" sz="2700" dirty="0" smtClean="0">
                <a:solidFill>
                  <a:srgbClr val="0070C0"/>
                </a:solidFill>
              </a:rPr>
              <a:t>comments</a:t>
            </a:r>
            <a:endParaRPr sz="2700" dirty="0" smtClean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</a:pPr>
            <a:endParaRPr sz="2700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0070C0"/>
              </a:buClr>
              <a:buSzPct val="25000"/>
            </a:pPr>
            <a:r>
              <a:rPr lang="en-US" sz="2100" dirty="0" err="1">
                <a:solidFill>
                  <a:srgbClr val="0070C0"/>
                </a:solidFill>
              </a:rPr>
              <a:t>aymara.boggiano@rice.edu</a:t>
            </a:r>
            <a:endParaRPr lang="en-US" sz="2100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</a:pPr>
            <a:endParaRPr sz="2700" dirty="0">
              <a:solidFill>
                <a:srgbClr val="0070C0"/>
              </a:solidFill>
            </a:endParaRPr>
          </a:p>
        </p:txBody>
      </p:sp>
      <p:pic>
        <p:nvPicPr>
          <p:cNvPr id="1251" name="Shape 1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9700" y="2493823"/>
            <a:ext cx="2570700" cy="29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Shape 1256"/>
          <p:cNvSpPr txBox="1">
            <a:spLocks noGrp="1"/>
          </p:cNvSpPr>
          <p:nvPr>
            <p:ph type="ctrTitle"/>
          </p:nvPr>
        </p:nvSpPr>
        <p:spPr>
          <a:xfrm>
            <a:off x="2789548" y="2000130"/>
            <a:ext cx="7214100" cy="40422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>
              <a:buSzPct val="25000"/>
            </a:pPr>
            <a:r>
              <a:rPr lang="en-US" sz="1080"/>
              <a:t>BARRAJA-ROHAN, A.-M. </a:t>
            </a:r>
            <a:r>
              <a:rPr lang="en-US" sz="1080" dirty="0"/>
              <a:t>(2011). “</a:t>
            </a:r>
            <a:r>
              <a:rPr lang="en-US" sz="1080" i="1" dirty="0"/>
              <a:t>USING CONVERSATION ANALYSIS IN THE SECOND LANGUAGE CLASSROOM TO TEACH INTERACTIONAL COMPETENCE</a:t>
            </a:r>
            <a:r>
              <a:rPr lang="en-US" sz="1080" dirty="0"/>
              <a:t>”. LANGUAGE TEACHING RESEARCH</a:t>
            </a:r>
            <a:r>
              <a:rPr lang="en-US" sz="1080" i="1" dirty="0"/>
              <a:t>, 15</a:t>
            </a:r>
            <a:r>
              <a:rPr lang="en-US" sz="1080" dirty="0"/>
              <a:t>(4), 479–507. </a:t>
            </a:r>
            <a:br>
              <a:rPr lang="en-US" sz="1080" dirty="0"/>
            </a:br>
            <a:r>
              <a:rPr lang="en-US" sz="1080" dirty="0"/>
              <a:t/>
            </a:r>
            <a:br>
              <a:rPr lang="en-US" sz="1080" dirty="0"/>
            </a:br>
            <a:r>
              <a:rPr lang="en-US" sz="1080" dirty="0"/>
              <a:t>BETZ, E., &amp; HUTH, T. (2014). </a:t>
            </a:r>
            <a:r>
              <a:rPr lang="en-US" sz="1080" i="1" dirty="0"/>
              <a:t>BEYOND GRAMMAR: TEACHING INTERACTIONAL IN THE GERMAN LANGUAGE CLASSROOM</a:t>
            </a:r>
            <a:r>
              <a:rPr lang="en-US" sz="1080" dirty="0"/>
              <a:t>. </a:t>
            </a:r>
            <a:r>
              <a:rPr lang="en-US" sz="1080" i="1" dirty="0"/>
              <a:t>DIE UNTERRICHTSPRAXIS/TEACHING GERMAN, 47</a:t>
            </a:r>
            <a:r>
              <a:rPr lang="en-US" sz="1080" dirty="0"/>
              <a:t>, ­140–163.</a:t>
            </a:r>
            <a:br>
              <a:rPr lang="en-US" sz="1080" dirty="0"/>
            </a:br>
            <a:r>
              <a:rPr lang="en-US" sz="1080" dirty="0"/>
              <a:t/>
            </a:r>
            <a:br>
              <a:rPr lang="en-US" sz="1080" dirty="0"/>
            </a:br>
            <a:r>
              <a:rPr lang="en-US" sz="1080" dirty="0"/>
              <a:t>CESTERO, ANA M. (2005).</a:t>
            </a:r>
            <a:r>
              <a:rPr lang="en-US" sz="1080" i="1" dirty="0"/>
              <a:t>CONVERSACIONES Y LA ENSEÑANZA DE LENGUAS EXTRANJERAS</a:t>
            </a:r>
            <a:r>
              <a:rPr lang="en-US" sz="1080" dirty="0"/>
              <a:t>. MADRID: ARCO LIBROS </a:t>
            </a:r>
            <a:br>
              <a:rPr lang="en-US" sz="1080" dirty="0"/>
            </a:br>
            <a:r>
              <a:rPr lang="en-US" sz="1080" dirty="0"/>
              <a:t/>
            </a:r>
            <a:br>
              <a:rPr lang="en-US" sz="1080" dirty="0"/>
            </a:br>
            <a:r>
              <a:rPr lang="en-US" sz="1080" dirty="0"/>
              <a:t>2. JACOBSON, E., DEGENER, S., &amp; PURCELL-GATES, V. (2003) </a:t>
            </a:r>
            <a:r>
              <a:rPr lang="en-US" sz="1080" i="1" dirty="0"/>
              <a:t>CREATING  AUTHENTIC MATERIALS AND ACTIVITIES  FOR THE ADULT LITERACY CLASSROOM: A  HANDBOOK FOR PRACTITIONERS </a:t>
            </a:r>
            <a:r>
              <a:rPr lang="en-US" sz="1080" dirty="0"/>
              <a:t>. NCSALL TEACHING AND TRAINING  MATERIALS. BOSTON, MA: NCSALL AT WORLD EDUCATION. </a:t>
            </a:r>
            <a:br>
              <a:rPr lang="en-US" sz="1080" dirty="0"/>
            </a:br>
            <a:r>
              <a:rPr lang="en-US" sz="1080" dirty="0"/>
              <a:t/>
            </a:r>
            <a:br>
              <a:rPr lang="en-US" sz="1080" dirty="0"/>
            </a:br>
            <a:r>
              <a:rPr lang="en-US" sz="1080" dirty="0"/>
              <a:t>3. PURCELL-GATES, V., DEGENER, S., JA COBSON, E., &amp; SOLER, M. (2001) </a:t>
            </a:r>
            <a:r>
              <a:rPr lang="en-US" sz="1080" i="1" dirty="0"/>
              <a:t>TAKING LITERACY SKILLS HOME. FOCUS ON BASICS</a:t>
            </a:r>
            <a:r>
              <a:rPr lang="en-US" sz="1080" dirty="0"/>
              <a:t>, 4 (D), 19-22  </a:t>
            </a:r>
            <a:br>
              <a:rPr lang="en-US" sz="1080" dirty="0"/>
            </a:br>
            <a:r>
              <a:rPr lang="en-US" sz="1080" dirty="0"/>
              <a:t/>
            </a:r>
            <a:br>
              <a:rPr lang="en-US" sz="1080" dirty="0"/>
            </a:br>
            <a:r>
              <a:rPr lang="en-US" sz="1080" dirty="0"/>
              <a:t>4. WRIGLEY, H. (2003). </a:t>
            </a:r>
            <a:r>
              <a:rPr lang="en-US" sz="1080" i="1" dirty="0"/>
              <a:t>A CONVERSATION WITH FOB: WHAT WORKS FOR ESL  STUDENTS  FOCUS ON BASICS</a:t>
            </a:r>
            <a:r>
              <a:rPr lang="en-US" sz="1080" dirty="0"/>
              <a:t>, 6 (C), 14-17</a:t>
            </a:r>
          </a:p>
          <a:p>
            <a:pPr>
              <a:buSzPct val="25000"/>
            </a:pPr>
            <a:endParaRPr sz="1080" dirty="0"/>
          </a:p>
          <a:p>
            <a:pPr>
              <a:buSzPct val="25000"/>
            </a:pPr>
            <a:r>
              <a:rPr lang="en-US" sz="1080" dirty="0" err="1"/>
              <a:t>Berardo</a:t>
            </a:r>
            <a:r>
              <a:rPr lang="en-US" sz="1080" dirty="0"/>
              <a:t>, Sacha (2006) Use of authentic materials in the teaching of </a:t>
            </a:r>
            <a:r>
              <a:rPr lang="en-US" sz="1080" dirty="0" err="1"/>
              <a:t>reading.The</a:t>
            </a:r>
            <a:r>
              <a:rPr lang="en-US" sz="1080" dirty="0"/>
              <a:t> Reading Matrix Vol. 6 No. 2</a:t>
            </a:r>
          </a:p>
          <a:p>
            <a:pPr>
              <a:buSzPct val="25000"/>
            </a:pPr>
            <a:endParaRPr sz="1080" dirty="0"/>
          </a:p>
        </p:txBody>
      </p:sp>
      <p:sp>
        <p:nvSpPr>
          <p:cNvPr id="1257" name="Shape 1257"/>
          <p:cNvSpPr txBox="1">
            <a:spLocks noGrp="1"/>
          </p:cNvSpPr>
          <p:nvPr>
            <p:ph type="subTitle" idx="1"/>
          </p:nvPr>
        </p:nvSpPr>
        <p:spPr>
          <a:xfrm>
            <a:off x="2076035" y="2000130"/>
            <a:ext cx="7572376" cy="71667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algn="r">
              <a:buSzPct val="25000"/>
            </a:pPr>
            <a:r>
              <a:rPr lang="en-US" sz="210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 txBox="1">
            <a:spLocks noGrp="1"/>
          </p:cNvSpPr>
          <p:nvPr>
            <p:ph type="title"/>
          </p:nvPr>
        </p:nvSpPr>
        <p:spPr>
          <a:xfrm>
            <a:off x="4019550" y="1079775"/>
            <a:ext cx="4057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>
                <a:solidFill>
                  <a:srgbClr val="0070C0"/>
                </a:solidFill>
              </a:rPr>
              <a:t>Outline</a:t>
            </a:r>
          </a:p>
        </p:txBody>
      </p:sp>
      <p:sp>
        <p:nvSpPr>
          <p:cNvPr id="1062" name="Shape 1062"/>
          <p:cNvSpPr txBox="1">
            <a:spLocks noGrp="1"/>
          </p:cNvSpPr>
          <p:nvPr>
            <p:ph type="body" idx="1"/>
          </p:nvPr>
        </p:nvSpPr>
        <p:spPr>
          <a:xfrm>
            <a:off x="1885338" y="1937175"/>
            <a:ext cx="84213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SzPct val="25000"/>
              <a:buNone/>
            </a:pPr>
            <a:r>
              <a:rPr lang="en-US" sz="2400">
                <a:solidFill>
                  <a:srgbClr val="0070C0"/>
                </a:solidFill>
              </a:rPr>
              <a:t>Authentic Materials</a:t>
            </a:r>
          </a:p>
          <a:p>
            <a:pPr marL="385763" lvl="2" indent="-233363">
              <a:lnSpc>
                <a:spcPct val="80000"/>
              </a:lnSpc>
              <a:spcBef>
                <a:spcPts val="1013"/>
              </a:spcBef>
              <a:buSzPct val="101538"/>
            </a:pPr>
            <a:r>
              <a:rPr lang="en-US" sz="1320"/>
              <a:t>Concept – Types</a:t>
            </a:r>
          </a:p>
          <a:p>
            <a:pPr marL="0" indent="0">
              <a:lnSpc>
                <a:spcPct val="80000"/>
              </a:lnSpc>
              <a:spcBef>
                <a:spcPts val="352"/>
              </a:spcBef>
              <a:buClr>
                <a:srgbClr val="0070C0"/>
              </a:buClr>
              <a:buSzPct val="25000"/>
              <a:buNone/>
            </a:pPr>
            <a:endParaRPr sz="1760">
              <a:solidFill>
                <a:srgbClr val="0070C0"/>
              </a:solidFill>
            </a:endParaRPr>
          </a:p>
          <a:p>
            <a:pPr marL="0" lvl="1" indent="0">
              <a:lnSpc>
                <a:spcPct val="80000"/>
              </a:lnSpc>
              <a:spcBef>
                <a:spcPts val="363"/>
              </a:spcBef>
              <a:buClr>
                <a:srgbClr val="0070C0"/>
              </a:buClr>
              <a:buSzPct val="25000"/>
              <a:buNone/>
            </a:pPr>
            <a:endParaRPr sz="1361"/>
          </a:p>
          <a:p>
            <a:pPr marL="0" lvl="1" indent="0">
              <a:lnSpc>
                <a:spcPct val="80000"/>
              </a:lnSpc>
              <a:spcBef>
                <a:spcPts val="363"/>
              </a:spcBef>
              <a:buClr>
                <a:srgbClr val="0070C0"/>
              </a:buClr>
              <a:buSzPct val="25000"/>
              <a:buNone/>
            </a:pPr>
            <a:r>
              <a:rPr lang="en-US" sz="2400">
                <a:solidFill>
                  <a:srgbClr val="0070C0"/>
                </a:solidFill>
              </a:rPr>
              <a:t>Selecting &amp; Preparing Authentic Materials</a:t>
            </a:r>
          </a:p>
          <a:p>
            <a:pPr marL="385762" lvl="2" indent="-233362">
              <a:lnSpc>
                <a:spcPct val="80000"/>
              </a:lnSpc>
              <a:spcBef>
                <a:spcPts val="1013"/>
              </a:spcBef>
              <a:buSzPct val="101538"/>
            </a:pPr>
            <a:r>
              <a:rPr lang="en-US" sz="1320"/>
              <a:t>Distinguishing Scripted From Unscripted Materials</a:t>
            </a:r>
          </a:p>
          <a:p>
            <a:pPr marL="385763" lvl="2" indent="-233363">
              <a:lnSpc>
                <a:spcPct val="80000"/>
              </a:lnSpc>
              <a:spcBef>
                <a:spcPts val="1013"/>
              </a:spcBef>
              <a:buSzPct val="101538"/>
            </a:pPr>
            <a:r>
              <a:rPr lang="en-US" sz="1320"/>
              <a:t>Retake on Authentic Materials: Corpora</a:t>
            </a:r>
          </a:p>
          <a:p>
            <a:pPr marL="385762" lvl="2" indent="-233362">
              <a:lnSpc>
                <a:spcPct val="80000"/>
              </a:lnSpc>
              <a:spcBef>
                <a:spcPts val="1013"/>
              </a:spcBef>
              <a:buSzPct val="101538"/>
            </a:pPr>
            <a:r>
              <a:rPr lang="en-US" sz="1320"/>
              <a:t>Preparing Materials </a:t>
            </a:r>
          </a:p>
          <a:p>
            <a:pPr marL="0" lvl="2" indent="0">
              <a:lnSpc>
                <a:spcPct val="80000"/>
              </a:lnSpc>
              <a:spcBef>
                <a:spcPts val="1013"/>
              </a:spcBef>
              <a:buClr>
                <a:srgbClr val="0070C0"/>
              </a:buClr>
              <a:buSzPct val="25000"/>
              <a:buNone/>
            </a:pPr>
            <a:endParaRPr sz="2090">
              <a:solidFill>
                <a:srgbClr val="0070C0"/>
              </a:solidFill>
            </a:endParaRPr>
          </a:p>
          <a:p>
            <a:pPr marL="0" lvl="2" indent="0">
              <a:lnSpc>
                <a:spcPct val="80000"/>
              </a:lnSpc>
              <a:spcBef>
                <a:spcPts val="1013"/>
              </a:spcBef>
              <a:buClr>
                <a:srgbClr val="0070C0"/>
              </a:buClr>
              <a:buSzPct val="25000"/>
              <a:buNone/>
            </a:pPr>
            <a:r>
              <a:rPr lang="en-US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Using Authentic Materials to create </a:t>
            </a:r>
            <a:r>
              <a:rPr lang="en-US">
                <a:solidFill>
                  <a:srgbClr val="0070C0"/>
                </a:solidFill>
              </a:rPr>
              <a:t>classroom activities</a:t>
            </a:r>
          </a:p>
          <a:p>
            <a:pPr marL="385762" lvl="2" indent="-233362">
              <a:lnSpc>
                <a:spcPct val="80000"/>
              </a:lnSpc>
              <a:spcBef>
                <a:spcPts val="1013"/>
              </a:spcBef>
              <a:buSzPct val="97214"/>
            </a:pPr>
            <a:r>
              <a:rPr lang="en-US" sz="1361"/>
              <a:t>3 Examples</a:t>
            </a:r>
          </a:p>
        </p:txBody>
      </p:sp>
      <p:sp>
        <p:nvSpPr>
          <p:cNvPr id="1063" name="Shape 1063"/>
          <p:cNvSpPr txBox="1">
            <a:spLocks noGrp="1"/>
          </p:cNvSpPr>
          <p:nvPr>
            <p:ph type="sldNum" idx="12"/>
          </p:nvPr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ct val="25000"/>
              </a:pPr>
              <a:t>2</a:t>
            </a:fld>
            <a:endParaRPr lang="en-US">
              <a:solidFill>
                <a:schemeClr val="dk1"/>
              </a:solidFill>
            </a:endParaRPr>
          </a:p>
        </p:txBody>
      </p:sp>
      <p:pic>
        <p:nvPicPr>
          <p:cNvPr id="6" name="Shape 1056" descr="Bridging Research and Practice"/>
          <p:cNvPicPr preferRelativeResize="0"/>
          <p:nvPr/>
        </p:nvPicPr>
        <p:blipFill rotWithShape="1">
          <a:blip r:embed="rId3">
            <a:alphaModFix/>
          </a:blip>
          <a:srcRect l="48148"/>
          <a:stretch/>
        </p:blipFill>
        <p:spPr>
          <a:xfrm>
            <a:off x="2497899" y="100208"/>
            <a:ext cx="3063657" cy="796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1155CC"/>
                </a:solidFill>
              </a:rPr>
              <a:t>Authentic vs Non-authentic Materials </a:t>
            </a:r>
            <a:r>
              <a:rPr lang="en-US" sz="2800" dirty="0"/>
              <a:t> </a:t>
            </a:r>
          </a:p>
        </p:txBody>
      </p:sp>
      <p:sp>
        <p:nvSpPr>
          <p:cNvPr id="1071" name="Shape 107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u="sng"/>
              <a:t>Non-Authetic</a:t>
            </a:r>
            <a:r>
              <a:rPr lang="en-US" sz="2400" b="1"/>
              <a:t>: </a:t>
            </a:r>
            <a:r>
              <a:rPr lang="en-US" sz="2400"/>
              <a:t>print, video, or audio materials </a:t>
            </a:r>
          </a:p>
          <a:p>
            <a:pPr lvl="1" indent="-17145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Noto Sans Symbols"/>
              <a:buChar char="✓"/>
            </a:pPr>
            <a:r>
              <a:rPr lang="en-US" sz="2100">
                <a:solidFill>
                  <a:srgbClr val="0070C0"/>
                </a:solidFill>
              </a:rPr>
              <a:t>Designed to look like authentic materials: 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25000"/>
              <a:buNone/>
            </a:pPr>
            <a:r>
              <a:rPr lang="en-US" sz="2100">
                <a:solidFill>
                  <a:srgbClr val="0070C0"/>
                </a:solidFill>
              </a:rPr>
              <a:t>  Ex: found in textbooks </a:t>
            </a:r>
          </a:p>
          <a:p>
            <a:pPr lvl="1" indent="-17145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Noto Sans Symbols"/>
              <a:buChar char="✓"/>
            </a:pPr>
            <a:r>
              <a:rPr lang="en-US" sz="2100">
                <a:solidFill>
                  <a:srgbClr val="0070C0"/>
                </a:solidFill>
              </a:rPr>
              <a:t>Not intended </a:t>
            </a:r>
            <a:r>
              <a:rPr lang="en-US" sz="2100"/>
              <a:t>to be used by native speakers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u="sng"/>
              <a:t>Authentic materials: </a:t>
            </a:r>
            <a:r>
              <a:rPr lang="en-US" sz="2400"/>
              <a:t>print, video, or audio</a:t>
            </a:r>
          </a:p>
          <a:p>
            <a:pPr lvl="1" indent="-171450">
              <a:lnSpc>
                <a:spcPct val="100000"/>
              </a:lnSpc>
              <a:spcBef>
                <a:spcPts val="0"/>
              </a:spcBef>
              <a:buFont typeface="Noto Sans Symbols"/>
              <a:buChar char="✓"/>
            </a:pPr>
            <a:r>
              <a:rPr lang="en-US" sz="2100"/>
              <a:t>Used in daily lives: Ex: a menu from a restaurant</a:t>
            </a:r>
          </a:p>
          <a:p>
            <a:pPr lvl="1" indent="-171450">
              <a:lnSpc>
                <a:spcPct val="100000"/>
              </a:lnSpc>
              <a:spcBef>
                <a:spcPts val="0"/>
              </a:spcBef>
              <a:buFont typeface="Noto Sans Symbols"/>
              <a:buChar char="✓"/>
            </a:pPr>
            <a:r>
              <a:rPr lang="en-US" sz="2100"/>
              <a:t>Created, but not specifically for teaching: Ex: Commercials</a:t>
            </a:r>
          </a:p>
          <a:p>
            <a:pPr lvl="1" indent="-17145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Noto Sans Symbols"/>
              <a:buChar char="✓"/>
            </a:pPr>
            <a:r>
              <a:rPr lang="en-US" sz="2100">
                <a:solidFill>
                  <a:srgbClr val="0070C0"/>
                </a:solidFill>
              </a:rPr>
              <a:t>Intended to be used by natives speakers.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/>
              <a:t>			</a:t>
            </a:r>
          </a:p>
          <a:p>
            <a:pPr indent="-171450">
              <a:buNone/>
            </a:pP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1072" name="Shape 10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>
                <a:solidFill>
                  <a:srgbClr val="9B8F88"/>
                </a:solidFill>
              </a:rPr>
              <a:pPr algn="r">
                <a:buSzPct val="25000"/>
              </a:pPr>
              <a:t>3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1073" name="Shape 10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-US" dirty="0">
                <a:solidFill>
                  <a:srgbClr val="0070C0"/>
                </a:solidFill>
              </a:rPr>
              <a:t>       </a:t>
            </a:r>
            <a:r>
              <a:rPr lang="en-US" sz="2800" dirty="0">
                <a:solidFill>
                  <a:srgbClr val="0070C0"/>
                </a:solidFill>
              </a:rPr>
              <a:t>Importance of using Authentic Materials</a:t>
            </a:r>
          </a:p>
        </p:txBody>
      </p:sp>
      <p:sp>
        <p:nvSpPr>
          <p:cNvPr id="1080" name="Shape 10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1" indent="-1651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6956"/>
              <a:buFont typeface="Noto Sans Symbols"/>
              <a:buChar char="✓"/>
            </a:pPr>
            <a:r>
              <a:rPr lang="en-US" sz="2300"/>
              <a:t>Exposes learner to same language as a native speaker</a:t>
            </a:r>
          </a:p>
          <a:p>
            <a:pPr lvl="1" indent="-18415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Noto Sans Symbols"/>
              <a:buChar char="✓"/>
            </a:pPr>
            <a:r>
              <a:rPr lang="en-US" sz="2300"/>
              <a:t>Gives learner opportunity to observe and analyze vocabulary, grammar, pragmatic and cultural aspects of the language.</a:t>
            </a:r>
          </a:p>
          <a:p>
            <a:pPr lvl="1" indent="-18415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Noto Sans Symbols"/>
              <a:buChar char="✓"/>
            </a:pPr>
            <a:r>
              <a:rPr lang="en-US" sz="2300"/>
              <a:t> Gives authenticity to: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300"/>
              <a:t>learner’s interpretation of language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300"/>
              <a:t>tasks conducive to language learning</a:t>
            </a:r>
          </a:p>
          <a:p>
            <a:pPr lvl="1" indent="-17145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87500"/>
              <a:buFont typeface="Noto Sans Symbols"/>
              <a:buChar char="✓"/>
            </a:pPr>
            <a:r>
              <a:rPr lang="en-US" sz="2400"/>
              <a:t>Offers immediate proof that the language is used for real -life by real people.</a:t>
            </a:r>
          </a:p>
          <a:p>
            <a:pPr lvl="1" indent="-1905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Noto Sans Symbols"/>
              <a:buChar char="✓"/>
            </a:pPr>
            <a:r>
              <a:rPr lang="en-US" sz="2400"/>
              <a:t>Has a positive effect on student's motivation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endParaRPr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/>
              <a:t>			</a:t>
            </a:r>
          </a:p>
          <a:p>
            <a:pPr indent="-171450">
              <a:buNone/>
            </a:pP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1081" name="Shape 10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>
                <a:solidFill>
                  <a:srgbClr val="9B8F88"/>
                </a:solidFill>
              </a:rPr>
              <a:pPr algn="r">
                <a:buSzPct val="25000"/>
              </a:pPr>
              <a:t>4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1082" name="Shape 10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Shape 10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6638" y="2085022"/>
            <a:ext cx="1943399" cy="145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Shape 1088"/>
          <p:cNvSpPr txBox="1">
            <a:spLocks noGrp="1"/>
          </p:cNvSpPr>
          <p:nvPr>
            <p:ph type="title"/>
          </p:nvPr>
        </p:nvSpPr>
        <p:spPr>
          <a:xfrm>
            <a:off x="2397951" y="114183"/>
            <a:ext cx="7485511" cy="63818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algn="ctr">
              <a:buSzPct val="25000"/>
            </a:pPr>
            <a:r>
              <a:rPr lang="en-US" sz="2800">
                <a:solidFill>
                  <a:srgbClr val="0B5394"/>
                </a:solidFill>
              </a:rPr>
              <a:t>Authentic Materials</a:t>
            </a:r>
          </a:p>
        </p:txBody>
      </p:sp>
      <p:sp>
        <p:nvSpPr>
          <p:cNvPr id="1089" name="Shape 1089"/>
          <p:cNvSpPr txBox="1"/>
          <p:nvPr/>
        </p:nvSpPr>
        <p:spPr>
          <a:xfrm>
            <a:off x="1524000" y="591787"/>
            <a:ext cx="2519100" cy="72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800">
                <a:solidFill>
                  <a:srgbClr val="514843"/>
                </a:solidFill>
              </a:rPr>
              <a:t>Print  or Digital  written materials</a:t>
            </a:r>
          </a:p>
        </p:txBody>
      </p:sp>
      <p:sp>
        <p:nvSpPr>
          <p:cNvPr id="1090" name="Shape 1090"/>
          <p:cNvSpPr txBox="1"/>
          <p:nvPr/>
        </p:nvSpPr>
        <p:spPr>
          <a:xfrm>
            <a:off x="1673850" y="1423575"/>
            <a:ext cx="1670400" cy="389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Utility bills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Packing slips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Order forms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ATM screens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ATM receipts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Web sites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Street signs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Coupons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Traffic tickets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Greeting cards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Calendars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Report cards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TV guides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Food labels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Magazines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Newspapers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Advertisements</a:t>
            </a:r>
          </a:p>
        </p:txBody>
      </p:sp>
      <p:sp>
        <p:nvSpPr>
          <p:cNvPr id="1091" name="Shape 1091"/>
          <p:cNvSpPr txBox="1"/>
          <p:nvPr/>
        </p:nvSpPr>
        <p:spPr>
          <a:xfrm>
            <a:off x="7187075" y="635295"/>
            <a:ext cx="2532300" cy="63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800">
                <a:solidFill>
                  <a:srgbClr val="514843"/>
                </a:solidFill>
              </a:rPr>
              <a:t>Digital Audio/video materials</a:t>
            </a:r>
          </a:p>
        </p:txBody>
      </p:sp>
      <p:sp>
        <p:nvSpPr>
          <p:cNvPr id="1092" name="Shape 1092"/>
          <p:cNvSpPr txBox="1"/>
          <p:nvPr/>
        </p:nvSpPr>
        <p:spPr>
          <a:xfrm>
            <a:off x="6858325" y="1451525"/>
            <a:ext cx="2192400" cy="189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Phone messages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Radio broadcasts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Podcasts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E-books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Movies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Videos and DVDs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Television programs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Recorded interviews </a:t>
            </a:r>
          </a:p>
        </p:txBody>
      </p:sp>
      <p:pic>
        <p:nvPicPr>
          <p:cNvPr id="1093" name="Shape 1093" descr="1º ESO LENGUA Y LITERATURA CDP: Descripción de Mafalda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90282">
            <a:off x="3066951" y="3884233"/>
            <a:ext cx="659911" cy="87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Shape 1094" descr="Archivo:Billete-Renfe-1969.jpg - Wikipedia, la enciclopedia lib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64298">
            <a:off x="3480817" y="4572328"/>
            <a:ext cx="893436" cy="20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Shape 1095" descr="CocinArte by Virginia: Recetas de cocina: fichas años 50'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4573" y="5495256"/>
            <a:ext cx="1430381" cy="119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Shape 1096" descr="... natural en las etiquetas de los alimentos? - Recetas de cocina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005228">
            <a:off x="5900190" y="5549470"/>
            <a:ext cx="1177063" cy="9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Shape 1097" descr="Description Radio Martí broadcast studio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52155">
            <a:off x="4936927" y="4014164"/>
            <a:ext cx="1751820" cy="139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Shape 1098" descr="Dégustation des produits japonais ce week-end sur Paris: Okayama et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176782">
            <a:off x="7105600" y="4885313"/>
            <a:ext cx="1071776" cy="1312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Shape 1099" descr="Recent Photos The Commons Galleries World Map App Garden Camera Finder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856707">
            <a:off x="6014412" y="884100"/>
            <a:ext cx="948627" cy="8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Shape 1100" descr="Buon Natale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141680">
            <a:off x="7206513" y="3586546"/>
            <a:ext cx="1173204" cy="109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Shape 1101" descr="external image 1276363_f260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284145">
            <a:off x="8262046" y="4969131"/>
            <a:ext cx="1177319" cy="16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Shape 1102" descr="back to the time magazine cover i compare it t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011703">
            <a:off x="3464492" y="1255914"/>
            <a:ext cx="1053910" cy="187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Shape 1103" descr="Canada's national Breakfast for Learning program promotes Nutella as ...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75290" y="4063819"/>
            <a:ext cx="693000" cy="9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Shape 1104" descr="Developing your commercial awareness January 24, 20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42481" y="5738007"/>
            <a:ext cx="1365469" cy="9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Shape 1105" descr="Street Sign In Chinese Free Stock Photo HD - Public Domain Pictures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966600">
            <a:off x="3932025" y="4077619"/>
            <a:ext cx="996922" cy="81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Shape 1106" descr="... chaines marocaine de télévision les plus populaire du grand maghreb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995446" y="1319871"/>
            <a:ext cx="1585500" cy="8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Shape 1107" descr="Fake ATM receipts for sale - Boing Boi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1505202">
            <a:off x="9254603" y="4160001"/>
            <a:ext cx="1175266" cy="186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Shape 1108" descr="Hardees_coupon_5pcChxTender_09151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257858" y="6033907"/>
            <a:ext cx="1323089" cy="67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Shape 1109" descr="Most Hilarious Street Signs! | COMICS PARADISE | DOWNLOAD FREE E BOOKS ...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791626" y="3144287"/>
            <a:ext cx="792300" cy="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Shape 1110" descr="... de uso del lenguaje... pero sería bueno que lo hicieran correctament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869720" y="950544"/>
            <a:ext cx="1108500" cy="10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Shape 1111"/>
          <p:cNvSpPr txBox="1">
            <a:spLocks noGrp="1"/>
          </p:cNvSpPr>
          <p:nvPr>
            <p:ph type="sldNum" idx="12"/>
          </p:nvPr>
        </p:nvSpPr>
        <p:spPr>
          <a:xfrm>
            <a:off x="8466586" y="6356351"/>
            <a:ext cx="13716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>
                <a:solidFill>
                  <a:srgbClr val="9B8F88"/>
                </a:solidFill>
              </a:rPr>
              <a:pPr algn="r">
                <a:buSzPct val="25000"/>
              </a:pPr>
              <a:t>5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1112" name="Shape 1112" title="IMG_DNI_Chile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673851" y="5400074"/>
            <a:ext cx="1783017" cy="116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Shape 11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727900" y="2157472"/>
            <a:ext cx="1551600" cy="217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Shape 1114" descr="Little-Known Facts About TV Game Shows + Winning Tips From Game Show Contestants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 rot="1811435">
            <a:off x="5452049" y="3080725"/>
            <a:ext cx="1670400" cy="11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Shape 111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 txBox="1">
            <a:spLocks noGrp="1"/>
          </p:cNvSpPr>
          <p:nvPr>
            <p:ph type="title"/>
          </p:nvPr>
        </p:nvSpPr>
        <p:spPr>
          <a:xfrm>
            <a:off x="2352675" y="76200"/>
            <a:ext cx="7485600" cy="1097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algn="ctr">
              <a:buSzPct val="25000"/>
            </a:pPr>
            <a:r>
              <a:rPr lang="en-US" sz="4050">
                <a:solidFill>
                  <a:srgbClr val="0B5394"/>
                </a:solidFill>
              </a:rPr>
              <a:t>Authentic Materials</a:t>
            </a:r>
          </a:p>
        </p:txBody>
      </p:sp>
      <p:sp>
        <p:nvSpPr>
          <p:cNvPr id="1121" name="Shape 1121"/>
          <p:cNvSpPr txBox="1">
            <a:spLocks noGrp="1"/>
          </p:cNvSpPr>
          <p:nvPr>
            <p:ph type="body" idx="1"/>
          </p:nvPr>
        </p:nvSpPr>
        <p:spPr>
          <a:xfrm>
            <a:off x="2352675" y="1600200"/>
            <a:ext cx="7486500" cy="457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indent="-171450">
              <a:spcBef>
                <a:spcPts val="0"/>
              </a:spcBef>
            </a:pPr>
            <a:r>
              <a:rPr lang="en-US" sz="2100"/>
              <a:t>Have you ever collected these type of materials?</a:t>
            </a:r>
          </a:p>
          <a:p>
            <a:pPr lvl="1" indent="-171450"/>
            <a:r>
              <a:rPr lang="en-US" sz="1800"/>
              <a:t>Make a list of as many examples as you can that you have collected </a:t>
            </a:r>
          </a:p>
          <a:p>
            <a:pPr lvl="5" indent="-171450">
              <a:buSzPct val="100000"/>
              <a:buNone/>
            </a:pPr>
            <a:endParaRPr sz="2100"/>
          </a:p>
          <a:p>
            <a:pPr lvl="5" indent="-171450">
              <a:buSzPct val="100000"/>
            </a:pPr>
            <a:r>
              <a:rPr lang="en-US" sz="2100"/>
              <a:t>Write a check mark next to the ones you have actually used in a lesson plan</a:t>
            </a:r>
          </a:p>
          <a:p>
            <a:pPr lvl="5" indent="-171450">
              <a:buSzPct val="100000"/>
            </a:pPr>
            <a:r>
              <a:rPr lang="en-US" sz="2100"/>
              <a:t>Share the information with a partner</a:t>
            </a:r>
          </a:p>
          <a:p>
            <a:pPr marL="1714500" lvl="5" indent="0">
              <a:buSzPct val="25000"/>
              <a:buNone/>
            </a:pPr>
            <a:endParaRPr sz="1350"/>
          </a:p>
          <a:p>
            <a:pPr marL="1714500" lvl="5" indent="0">
              <a:buSzPct val="25000"/>
              <a:buNone/>
            </a:pPr>
            <a:endParaRPr sz="1350"/>
          </a:p>
          <a:p>
            <a:pPr marL="1714500" lvl="5" indent="0">
              <a:buSzPct val="25000"/>
              <a:buNone/>
            </a:pPr>
            <a:endParaRPr sz="1350"/>
          </a:p>
          <a:p>
            <a:pPr marL="3086100" lvl="5" indent="114300">
              <a:buSzPct val="25000"/>
              <a:buNone/>
            </a:pPr>
            <a:r>
              <a:rPr lang="en-US" sz="1350"/>
              <a:t>Use Handout 1</a:t>
            </a:r>
          </a:p>
          <a:p>
            <a:pPr indent="-171450">
              <a:buNone/>
            </a:pPr>
            <a:endParaRPr/>
          </a:p>
        </p:txBody>
      </p:sp>
      <p:pic>
        <p:nvPicPr>
          <p:cNvPr id="1122" name="Shape 1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3175" y="2520025"/>
            <a:ext cx="1912200" cy="20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Shape 1123"/>
          <p:cNvSpPr txBox="1">
            <a:spLocks noGrp="1"/>
          </p:cNvSpPr>
          <p:nvPr>
            <p:ph type="sldNum" idx="12"/>
          </p:nvPr>
        </p:nvSpPr>
        <p:spPr>
          <a:xfrm>
            <a:off x="8466586" y="6356351"/>
            <a:ext cx="13716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>
                <a:solidFill>
                  <a:srgbClr val="9B8F88"/>
                </a:solidFill>
              </a:rPr>
              <a:pPr algn="r">
                <a:buSzPct val="25000"/>
              </a:pPr>
              <a:t>6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1124" name="Shape 1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 txBox="1">
            <a:spLocks noGrp="1"/>
          </p:cNvSpPr>
          <p:nvPr>
            <p:ph type="title"/>
          </p:nvPr>
        </p:nvSpPr>
        <p:spPr>
          <a:xfrm>
            <a:off x="1816274" y="0"/>
            <a:ext cx="7996601" cy="12066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algn="ctr">
              <a:buSzPct val="25000"/>
            </a:pPr>
            <a:r>
              <a:rPr lang="en-US"/>
              <a:t>On our list of Authentic Materials,</a:t>
            </a:r>
            <a:br>
              <a:rPr lang="en-US"/>
            </a:br>
            <a:r>
              <a:rPr lang="en-US"/>
              <a:t>are there</a:t>
            </a:r>
            <a:r>
              <a:rPr lang="en-US"/>
              <a:t> any </a:t>
            </a:r>
            <a:r>
              <a:rPr lang="en-US"/>
              <a:t>that can be used</a:t>
            </a:r>
            <a:r>
              <a:rPr lang="en-US"/>
              <a:t> to teac</a:t>
            </a:r>
            <a:r>
              <a:rPr lang="en-US"/>
              <a:t>h Communicative Practices</a:t>
            </a:r>
            <a:r>
              <a:rPr lang="en-US"/>
              <a:t>?</a:t>
            </a:r>
          </a:p>
        </p:txBody>
      </p:sp>
      <p:pic>
        <p:nvPicPr>
          <p:cNvPr id="1130" name="Shape 11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39084" y="2291197"/>
            <a:ext cx="4919498" cy="3261841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Shape 1131"/>
          <p:cNvSpPr/>
          <p:nvPr/>
        </p:nvSpPr>
        <p:spPr>
          <a:xfrm>
            <a:off x="4610125" y="4968999"/>
            <a:ext cx="2919900" cy="5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1132" name="Shape 1132"/>
          <p:cNvSpPr txBox="1">
            <a:spLocks noGrp="1"/>
          </p:cNvSpPr>
          <p:nvPr>
            <p:ph type="sldNum" idx="12"/>
          </p:nvPr>
        </p:nvSpPr>
        <p:spPr>
          <a:xfrm>
            <a:off x="8466586" y="6356351"/>
            <a:ext cx="13716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>
                <a:solidFill>
                  <a:srgbClr val="9B8F88"/>
                </a:solidFill>
              </a:rPr>
              <a:pPr algn="r">
                <a:buSzPct val="25000"/>
              </a:pPr>
              <a:t>7</a:t>
            </a:fld>
            <a:endParaRPr lang="en-US" sz="900">
              <a:solidFill>
                <a:srgbClr val="9B8F88"/>
              </a:solidFill>
            </a:endParaRPr>
          </a:p>
        </p:txBody>
      </p:sp>
      <p:sp>
        <p:nvSpPr>
          <p:cNvPr id="1133" name="Shape 1133"/>
          <p:cNvSpPr txBox="1"/>
          <p:nvPr/>
        </p:nvSpPr>
        <p:spPr>
          <a:xfrm>
            <a:off x="4720250" y="5907525"/>
            <a:ext cx="2531400" cy="44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/>
              <a:t>Use Handout 1</a:t>
            </a:r>
          </a:p>
        </p:txBody>
      </p:sp>
      <p:pic>
        <p:nvPicPr>
          <p:cNvPr id="1134" name="Shape 1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Shape 1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42601">
            <a:off x="4556638" y="2085021"/>
            <a:ext cx="1943399" cy="1457552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Shape 1140"/>
          <p:cNvSpPr txBox="1">
            <a:spLocks noGrp="1"/>
          </p:cNvSpPr>
          <p:nvPr>
            <p:ph type="title"/>
          </p:nvPr>
        </p:nvSpPr>
        <p:spPr>
          <a:xfrm>
            <a:off x="2397950" y="114183"/>
            <a:ext cx="7485600" cy="638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algn="ctr">
              <a:buSzPct val="25000"/>
            </a:pPr>
            <a:r>
              <a:rPr lang="en-US" sz="2800">
                <a:solidFill>
                  <a:srgbClr val="1155CC"/>
                </a:solidFill>
              </a:rPr>
              <a:t>Authentic Materials</a:t>
            </a:r>
          </a:p>
        </p:txBody>
      </p:sp>
      <p:sp>
        <p:nvSpPr>
          <p:cNvPr id="1141" name="Shape 1141"/>
          <p:cNvSpPr txBox="1"/>
          <p:nvPr/>
        </p:nvSpPr>
        <p:spPr>
          <a:xfrm>
            <a:off x="1524000" y="591787"/>
            <a:ext cx="2519100" cy="72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800">
                <a:solidFill>
                  <a:srgbClr val="514843"/>
                </a:solidFill>
              </a:rPr>
              <a:t>Print  or Digital  written materials</a:t>
            </a:r>
          </a:p>
        </p:txBody>
      </p:sp>
      <p:sp>
        <p:nvSpPr>
          <p:cNvPr id="1142" name="Shape 1142"/>
          <p:cNvSpPr txBox="1"/>
          <p:nvPr/>
        </p:nvSpPr>
        <p:spPr>
          <a:xfrm>
            <a:off x="1673850" y="1423575"/>
            <a:ext cx="1670400" cy="389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Utility bills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Packing slips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Order forms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ATM screens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ATM receipts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Web sites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Street signs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Coupons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Traffic tickets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Greeting cards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Calendars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Report cards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TV guides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Food labels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Magazines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Newspapers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Advertisements</a:t>
            </a:r>
          </a:p>
        </p:txBody>
      </p:sp>
      <p:sp>
        <p:nvSpPr>
          <p:cNvPr id="1143" name="Shape 1143"/>
          <p:cNvSpPr txBox="1"/>
          <p:nvPr/>
        </p:nvSpPr>
        <p:spPr>
          <a:xfrm>
            <a:off x="7211578" y="623053"/>
            <a:ext cx="2532300" cy="63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800">
                <a:solidFill>
                  <a:srgbClr val="514843"/>
                </a:solidFill>
              </a:rPr>
              <a:t>Digital Audio/video materials</a:t>
            </a:r>
          </a:p>
        </p:txBody>
      </p:sp>
      <p:sp>
        <p:nvSpPr>
          <p:cNvPr id="1144" name="Shape 1144"/>
          <p:cNvSpPr txBox="1"/>
          <p:nvPr/>
        </p:nvSpPr>
        <p:spPr>
          <a:xfrm>
            <a:off x="6858325" y="1451525"/>
            <a:ext cx="2192400" cy="189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Phone messages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Radio broadcasts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Podcasts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E-books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Movies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Videos and DVDs 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Television programs</a:t>
            </a:r>
          </a:p>
          <a:p>
            <a:pPr marL="171450" indent="-171450">
              <a:buClr>
                <a:srgbClr val="514843"/>
              </a:buClr>
              <a:buSzPct val="100000"/>
              <a:buFont typeface="Noto Sans Symbols"/>
              <a:buChar char="▪"/>
            </a:pPr>
            <a:r>
              <a:rPr lang="en-US" sz="1500">
                <a:solidFill>
                  <a:srgbClr val="514843"/>
                </a:solidFill>
              </a:rPr>
              <a:t>Recorded interviews </a:t>
            </a:r>
          </a:p>
        </p:txBody>
      </p:sp>
      <p:pic>
        <p:nvPicPr>
          <p:cNvPr id="1145" name="Shape 1145" descr="1º ESO LENGUA Y LITERATURA CDP: Descripción de Mafalda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90282">
            <a:off x="3066951" y="3884233"/>
            <a:ext cx="659911" cy="87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Shape 1146" descr="Archivo:Billete-Renfe-1969.jpg - Wikipedia, la enciclopedia lib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64298">
            <a:off x="3480817" y="4572328"/>
            <a:ext cx="893436" cy="20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Shape 1147" descr="CocinArte by Virginia: Recetas de cocina: fichas años 50'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4573" y="5495255"/>
            <a:ext cx="1430399" cy="11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Shape 1148" descr="... natural en las etiquetas de los alimentos? - Recetas de cocina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005228">
            <a:off x="5900190" y="5549470"/>
            <a:ext cx="1177063" cy="9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Shape 1149" descr="Description Radio Martí broadcast studio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51918">
            <a:off x="4936931" y="4014099"/>
            <a:ext cx="1751771" cy="139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Shape 1150" descr="Dégustation des produits japonais ce week-end sur Paris: Okayama et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176782">
            <a:off x="7105600" y="4885313"/>
            <a:ext cx="1071776" cy="1312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Shape 1151" descr="Recent Photos The Commons Galleries World Map App Garden Camera Finder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856707">
            <a:off x="6014412" y="884100"/>
            <a:ext cx="948627" cy="8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Shape 1152" descr="Buon Natale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141680">
            <a:off x="7206513" y="3586546"/>
            <a:ext cx="1173204" cy="109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Shape 1153" descr="external image 1276363_f260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284145">
            <a:off x="8262046" y="4969131"/>
            <a:ext cx="1177319" cy="16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Shape 1154" descr="back to the time magazine cover i compare it t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011703">
            <a:off x="3464492" y="1255914"/>
            <a:ext cx="1053910" cy="187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Shape 1155" descr="Canada's national Breakfast for Learning program promotes Nutella as ...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75290" y="4063819"/>
            <a:ext cx="693000" cy="9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Shape 1156" descr="Developing your commercial awareness January 24, 20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42481" y="5738006"/>
            <a:ext cx="1365599" cy="9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Shape 1157" descr="Street Sign In Chinese Free Stock Photo HD - Public Domain Pictures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966600">
            <a:off x="3932025" y="4077619"/>
            <a:ext cx="996922" cy="81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Shape 1158" descr="... chaines marocaine de télévision les plus populaire du grand maghreb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995446" y="1319871"/>
            <a:ext cx="1585500" cy="8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Shape 1159" descr="Fake ATM receipts for sale - Boing Boi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1505202">
            <a:off x="9254603" y="4160001"/>
            <a:ext cx="1175266" cy="186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Shape 1160" descr="Hardees_coupon_5pcChxTender_09151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257857" y="6033906"/>
            <a:ext cx="1323000" cy="6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 descr="Most Hilarious Street Signs! | COMICS PARADISE | DOWNLOAD FREE E BOOKS ...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791626" y="3144287"/>
            <a:ext cx="792300" cy="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Shape 1162" descr="... de uso del lenguaje... pero sería bueno que lo hicieran correctament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869720" y="950544"/>
            <a:ext cx="1108500" cy="10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Shape 1163"/>
          <p:cNvSpPr txBox="1">
            <a:spLocks noGrp="1"/>
          </p:cNvSpPr>
          <p:nvPr>
            <p:ph type="sldNum" idx="12"/>
          </p:nvPr>
        </p:nvSpPr>
        <p:spPr>
          <a:xfrm>
            <a:off x="8466586" y="6356351"/>
            <a:ext cx="13716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>
                <a:solidFill>
                  <a:srgbClr val="9B8F88"/>
                </a:solidFill>
              </a:rPr>
              <a:pPr algn="r">
                <a:buSzPct val="25000"/>
              </a:pPr>
              <a:t>8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1164" name="Shape 1164" title="IMG_DNI_Chile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673851" y="5400074"/>
            <a:ext cx="1783017" cy="116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Shape 116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727900" y="2157472"/>
            <a:ext cx="1551600" cy="217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Shape 1166" descr="Little-Known Facts About TV Game Shows + Winning Tips From Game Show Contestants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 rot="1811435">
            <a:off x="5452049" y="3080725"/>
            <a:ext cx="1670400" cy="11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Shape 116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Shape 1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86622">
            <a:off x="7952117" y="2323655"/>
            <a:ext cx="2455774" cy="1635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Shape 1173"/>
          <p:cNvSpPr txBox="1">
            <a:spLocks noGrp="1"/>
          </p:cNvSpPr>
          <p:nvPr>
            <p:ph type="body" idx="1"/>
          </p:nvPr>
        </p:nvSpPr>
        <p:spPr>
          <a:xfrm>
            <a:off x="1823825" y="1320153"/>
            <a:ext cx="6863100" cy="5439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SzPct val="25000"/>
              <a:buNone/>
            </a:pPr>
            <a:r>
              <a:rPr lang="en-US" sz="1850" dirty="0">
                <a:solidFill>
                  <a:srgbClr val="0070C0"/>
                </a:solidFill>
              </a:rPr>
              <a:t>Naturally occurring </a:t>
            </a:r>
            <a:r>
              <a:rPr lang="en-US" sz="1850" dirty="0"/>
              <a:t>conversations L1-L2 &amp; L1-L1</a:t>
            </a:r>
          </a:p>
          <a:p>
            <a:pPr marL="0" indent="0">
              <a:lnSpc>
                <a:spcPct val="80000"/>
              </a:lnSpc>
              <a:buSzPct val="25000"/>
              <a:buNone/>
            </a:pPr>
            <a:r>
              <a:rPr lang="en-US" sz="1850" dirty="0"/>
              <a:t>1. Telephone Conversations</a:t>
            </a:r>
          </a:p>
          <a:p>
            <a:pPr marL="0" indent="0">
              <a:lnSpc>
                <a:spcPct val="80000"/>
              </a:lnSpc>
              <a:buSzPct val="25000"/>
              <a:buNone/>
            </a:pPr>
            <a:r>
              <a:rPr lang="en-US" sz="1850" dirty="0"/>
              <a:t>2. Recorded multimedia conversations 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1850" dirty="0"/>
              <a:t>	(</a:t>
            </a:r>
            <a:r>
              <a:rPr lang="en-US" sz="1850" dirty="0" err="1"/>
              <a:t>sms</a:t>
            </a:r>
            <a:r>
              <a:rPr lang="en-US" sz="1850" dirty="0"/>
              <a:t>, Skype, FB, etc.)</a:t>
            </a:r>
          </a:p>
          <a:p>
            <a:pPr marL="0" indent="0">
              <a:lnSpc>
                <a:spcPct val="80000"/>
              </a:lnSpc>
              <a:buSzPct val="25000"/>
              <a:buNone/>
            </a:pPr>
            <a:r>
              <a:rPr lang="en-US" sz="1850" dirty="0"/>
              <a:t>3. YouTube conversations</a:t>
            </a:r>
          </a:p>
          <a:p>
            <a:pPr marL="0" indent="0">
              <a:lnSpc>
                <a:spcPct val="80000"/>
              </a:lnSpc>
              <a:buSzPct val="25000"/>
              <a:buNone/>
            </a:pPr>
            <a:r>
              <a:rPr lang="en-US" sz="1850" dirty="0"/>
              <a:t>4. Commercials showing naturally occurring conversations</a:t>
            </a:r>
          </a:p>
          <a:p>
            <a:pPr marL="0" indent="0">
              <a:lnSpc>
                <a:spcPct val="80000"/>
              </a:lnSpc>
              <a:buSzPct val="25000"/>
              <a:buNone/>
            </a:pPr>
            <a:r>
              <a:rPr lang="en-US" sz="1850" dirty="0"/>
              <a:t>5. Snapchats</a:t>
            </a:r>
          </a:p>
          <a:p>
            <a:pPr marL="0" indent="0">
              <a:lnSpc>
                <a:spcPct val="80000"/>
              </a:lnSpc>
              <a:buSzPct val="25000"/>
              <a:buNone/>
            </a:pPr>
            <a:r>
              <a:rPr lang="en-US" sz="1942" dirty="0"/>
              <a:t>6. Conversations in different settings and contexts: </a:t>
            </a:r>
          </a:p>
          <a:p>
            <a:pPr marL="285750" indent="-285750">
              <a:spcBef>
                <a:spcPts val="0"/>
              </a:spcBef>
              <a:buClr>
                <a:srgbClr val="514843"/>
              </a:buClr>
              <a:buSzPct val="98666"/>
              <a:buFont typeface="Arial"/>
              <a:buChar char="•"/>
            </a:pPr>
            <a:r>
              <a:rPr lang="en-US" sz="1480" dirty="0">
                <a:solidFill>
                  <a:srgbClr val="514843"/>
                </a:solidFill>
              </a:rPr>
              <a:t>Office					Friends: café, party</a:t>
            </a:r>
          </a:p>
          <a:p>
            <a:pPr marL="285750" indent="-285750">
              <a:spcBef>
                <a:spcPts val="0"/>
              </a:spcBef>
              <a:buClr>
                <a:srgbClr val="514843"/>
              </a:buClr>
              <a:buSzPct val="98666"/>
              <a:buFont typeface="Arial"/>
              <a:buChar char="•"/>
            </a:pPr>
            <a:r>
              <a:rPr lang="en-US" sz="1480" dirty="0">
                <a:solidFill>
                  <a:srgbClr val="514843"/>
                </a:solidFill>
              </a:rPr>
              <a:t>Neighbors				Strangers in the street</a:t>
            </a:r>
          </a:p>
          <a:p>
            <a:pPr marL="285750" indent="-285750">
              <a:spcBef>
                <a:spcPts val="0"/>
              </a:spcBef>
              <a:buClr>
                <a:srgbClr val="514843"/>
              </a:buClr>
              <a:buSzPct val="98666"/>
              <a:buFont typeface="Arial"/>
              <a:buChar char="•"/>
            </a:pPr>
            <a:r>
              <a:rPr lang="en-US" sz="1480" dirty="0">
                <a:solidFill>
                  <a:srgbClr val="514843"/>
                </a:solidFill>
              </a:rPr>
              <a:t>Store					Coffee shop						</a:t>
            </a:r>
          </a:p>
          <a:p>
            <a:pPr marL="285750" indent="-285750">
              <a:spcBef>
                <a:spcPts val="0"/>
              </a:spcBef>
              <a:buClr>
                <a:srgbClr val="514843"/>
              </a:buClr>
              <a:buSzPct val="98666"/>
              <a:buFont typeface="Arial"/>
              <a:buChar char="•"/>
            </a:pPr>
            <a:r>
              <a:rPr lang="en-US" sz="1480" dirty="0">
                <a:solidFill>
                  <a:srgbClr val="514843"/>
                </a:solidFill>
              </a:rPr>
              <a:t>Family conversations		Classmates</a:t>
            </a:r>
          </a:p>
          <a:p>
            <a:pPr marL="285750" indent="-278130">
              <a:spcBef>
                <a:spcPts val="0"/>
              </a:spcBef>
              <a:buClr>
                <a:srgbClr val="514843"/>
              </a:buClr>
              <a:buSzPct val="98666"/>
              <a:buFont typeface="Arial"/>
              <a:buChar char="•"/>
            </a:pPr>
            <a:r>
              <a:rPr lang="en-US" sz="1480" dirty="0">
                <a:solidFill>
                  <a:srgbClr val="514843"/>
                </a:solidFill>
              </a:rPr>
              <a:t>Medical: Dr.’s office</a:t>
            </a:r>
          </a:p>
          <a:p>
            <a:pPr marL="285750" indent="-285750">
              <a:spcBef>
                <a:spcPts val="0"/>
              </a:spcBef>
              <a:buClr>
                <a:srgbClr val="514843"/>
              </a:buClr>
              <a:buSzPct val="98666"/>
              <a:buFont typeface="Arial"/>
              <a:buChar char="•"/>
            </a:pPr>
            <a:r>
              <a:rPr lang="en-US" sz="1480" dirty="0">
                <a:solidFill>
                  <a:srgbClr val="514843"/>
                </a:solidFill>
              </a:rPr>
              <a:t>Business: meeting, phone negotiations	</a:t>
            </a:r>
          </a:p>
          <a:p>
            <a:pPr marL="0" indent="0">
              <a:lnSpc>
                <a:spcPct val="80000"/>
              </a:lnSpc>
              <a:buSzPct val="25000"/>
              <a:buNone/>
            </a:pPr>
            <a:endParaRPr sz="1387" dirty="0"/>
          </a:p>
          <a:p>
            <a:pPr marL="0" indent="0">
              <a:lnSpc>
                <a:spcPct val="80000"/>
              </a:lnSpc>
              <a:buSzPct val="25000"/>
              <a:buNone/>
            </a:pPr>
            <a:endParaRPr sz="1387" dirty="0"/>
          </a:p>
        </p:txBody>
      </p:sp>
      <p:sp>
        <p:nvSpPr>
          <p:cNvPr id="1174" name="Shape 1174"/>
          <p:cNvSpPr txBox="1">
            <a:spLocks noGrp="1"/>
          </p:cNvSpPr>
          <p:nvPr>
            <p:ph type="title"/>
          </p:nvPr>
        </p:nvSpPr>
        <p:spPr>
          <a:xfrm>
            <a:off x="2441862" y="174894"/>
            <a:ext cx="7485600" cy="9339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algn="ctr">
              <a:buSzPct val="25000"/>
            </a:pPr>
            <a:r>
              <a:rPr lang="en-US" sz="3000"/>
              <a:t>Authentic </a:t>
            </a:r>
            <a:r>
              <a:rPr lang="en-US" sz="3000">
                <a:solidFill>
                  <a:srgbClr val="0070C0"/>
                </a:solidFill>
              </a:rPr>
              <a:t>Conversational</a:t>
            </a:r>
            <a:r>
              <a:rPr lang="en-US" sz="3000"/>
              <a:t> Materials</a:t>
            </a:r>
            <a:br>
              <a:rPr lang="en-US" sz="3000"/>
            </a:br>
            <a:r>
              <a:rPr lang="en-US" sz="3000"/>
              <a:t>Where are they?</a:t>
            </a:r>
          </a:p>
        </p:txBody>
      </p:sp>
      <p:pic>
        <p:nvPicPr>
          <p:cNvPr id="1175" name="Shape 1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40159">
            <a:off x="7063533" y="1120826"/>
            <a:ext cx="2482158" cy="134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Shape 11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91611">
            <a:off x="8233460" y="4813962"/>
            <a:ext cx="2072812" cy="145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Shape 11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34684">
            <a:off x="7739517" y="3320900"/>
            <a:ext cx="1227699" cy="184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Shape 1178"/>
          <p:cNvSpPr txBox="1">
            <a:spLocks noGrp="1"/>
          </p:cNvSpPr>
          <p:nvPr>
            <p:ph type="sldNum" idx="12"/>
          </p:nvPr>
        </p:nvSpPr>
        <p:spPr>
          <a:xfrm>
            <a:off x="8466586" y="6356351"/>
            <a:ext cx="1371600" cy="365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>
                <a:solidFill>
                  <a:srgbClr val="9B8F88"/>
                </a:solidFill>
              </a:rPr>
              <a:pPr algn="r">
                <a:buSzPct val="25000"/>
              </a:pPr>
              <a:t>9</a:t>
            </a:fld>
            <a:endParaRPr lang="en-US" sz="900">
              <a:solidFill>
                <a:srgbClr val="9B8F88"/>
              </a:solidFill>
            </a:endParaRPr>
          </a:p>
        </p:txBody>
      </p:sp>
      <p:pic>
        <p:nvPicPr>
          <p:cNvPr id="1179" name="Shape 11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8174" y="64475"/>
            <a:ext cx="802800" cy="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9_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Macintosh PowerPoint</Application>
  <PresentationFormat>Widescreen</PresentationFormat>
  <Paragraphs>249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Noto Sans Symbols</vt:lpstr>
      <vt:lpstr>Blank Presentation</vt:lpstr>
      <vt:lpstr>Academic Literature 16x9</vt:lpstr>
      <vt:lpstr>2_Academic Literature 16x9</vt:lpstr>
      <vt:lpstr>10_Academic Literature 16x9</vt:lpstr>
      <vt:lpstr>12_Academic Literature 16x9</vt:lpstr>
      <vt:lpstr>14_Academic Literature 16x9</vt:lpstr>
      <vt:lpstr>15_Academic Literature 16x9</vt:lpstr>
      <vt:lpstr>16_Academic Literature 16x9</vt:lpstr>
      <vt:lpstr>17_Academic Literature 16x9</vt:lpstr>
      <vt:lpstr>29_Academic Literature 16x9</vt:lpstr>
      <vt:lpstr>Using Authentic Materials to Design Classroom Activities</vt:lpstr>
      <vt:lpstr>Outline</vt:lpstr>
      <vt:lpstr>       Authentic vs Non-authentic Materials  </vt:lpstr>
      <vt:lpstr>       Importance of using Authentic Materials</vt:lpstr>
      <vt:lpstr>Authentic Materials</vt:lpstr>
      <vt:lpstr>Authentic Materials</vt:lpstr>
      <vt:lpstr>On our list of Authentic Materials, are there any that can be used to teach Communicative Practices?</vt:lpstr>
      <vt:lpstr>Authentic Materials</vt:lpstr>
      <vt:lpstr>Authentic Conversational Materials Where are they?</vt:lpstr>
      <vt:lpstr>Scripted and Unscripted Conversation</vt:lpstr>
      <vt:lpstr>What is wrong?</vt:lpstr>
      <vt:lpstr>Creating Authentic Conversational Materials to teach Communicative Practices</vt:lpstr>
      <vt:lpstr>Using a Corpus</vt:lpstr>
      <vt:lpstr>Preparing Conversational Materials for use in the classroom</vt:lpstr>
      <vt:lpstr>  Using Authentic Materials     Handout 2 </vt:lpstr>
      <vt:lpstr>       Total Language Package</vt:lpstr>
      <vt:lpstr>PowerPoint Presentation</vt:lpstr>
      <vt:lpstr>BARRAJA-ROHAN, A.-M. (2011). “USING CONVERSATION ANALYSIS IN THE SECOND LANGUAGE CLASSROOM TO TEACH INTERACTIONAL COMPETENCE”. LANGUAGE TEACHING RESEARCH, 15(4), 479–507.   BETZ, E., &amp; HUTH, T. (2014). BEYOND GRAMMAR: TEACHING INTERACTIONAL IN THE GERMAN LANGUAGE CLASSROOM. DIE UNTERRICHTSPRAXIS/TEACHING GERMAN, 47, ­140–163.  CESTERO, ANA M. (2005).CONVERSACIONES Y LA ENSEÑANZA DE LENGUAS EXTRANJERAS. MADRID: ARCO LIBROS   2. JACOBSON, E., DEGENER, S., &amp; PURCELL-GATES, V. (2003) CREATING  AUTHENTIC MATERIALS AND ACTIVITIES  FOR THE ADULT LITERACY CLASSROOM: A  HANDBOOK FOR PRACTITIONERS . NCSALL TEACHING AND TRAINING  MATERIALS. BOSTON, MA: NCSALL AT WORLD EDUCATION.   3. PURCELL-GATES, V., DEGENER, S., JA COBSON, E., &amp; SOLER, M. (2001) TAKING LITERACY SKILLS HOME. FOCUS ON BASICS, 4 (D), 19-22    4. WRIGLEY, H. (2003). A CONVERSATION WITH FOB: WHAT WORKS FOR ESL  STUDENTS  FOCUS ON BASICS, 6 (C), 14-17  Berardo, Sacha (2006) Use of authentic materials in the teaching of reading.The Reading Matrix Vol. 6 No. 2 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Authentic Materials to Design Classroom Activities</dc:title>
  <cp:lastModifiedBy>Microsoft Office User</cp:lastModifiedBy>
  <cp:revision>1</cp:revision>
  <dcterms:modified xsi:type="dcterms:W3CDTF">2016-08-12T22:38:37Z</dcterms:modified>
</cp:coreProperties>
</file>