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handoutMasterIdLst>
    <p:handoutMasterId r:id="rId40"/>
  </p:handoutMasterIdLst>
  <p:sldIdLst>
    <p:sldId id="256" r:id="rId2"/>
    <p:sldId id="257" r:id="rId3"/>
    <p:sldId id="263" r:id="rId4"/>
    <p:sldId id="258" r:id="rId5"/>
    <p:sldId id="259" r:id="rId6"/>
    <p:sldId id="260" r:id="rId7"/>
    <p:sldId id="261" r:id="rId8"/>
    <p:sldId id="262"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4" autoAdjust="0"/>
    <p:restoredTop sz="94660"/>
  </p:normalViewPr>
  <p:slideViewPr>
    <p:cSldViewPr snapToGrid="0" snapToObjects="1">
      <p:cViewPr varScale="1">
        <p:scale>
          <a:sx n="85" d="100"/>
          <a:sy n="85" d="100"/>
        </p:scale>
        <p:origin x="-13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handoutMaster" Target="handoutMasters/handout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lineChart>
        <c:grouping val="standard"/>
        <c:varyColors val="0"/>
        <c:ser>
          <c:idx val="0"/>
          <c:order val="0"/>
          <c:tx>
            <c:strRef>
              <c:f>Sheet1!$B$1</c:f>
              <c:strCache>
                <c:ptCount val="1"/>
                <c:pt idx="0">
                  <c:v>Series 1</c:v>
                </c:pt>
              </c:strCache>
            </c:strRef>
          </c:tx>
          <c:marker>
            <c:symbol val="none"/>
          </c:marker>
          <c:cat>
            <c:strRef>
              <c:f>Sheet1!$A$2:$A$6</c:f>
              <c:strCache>
                <c:ptCount val="5"/>
                <c:pt idx="0">
                  <c:v>Eradication</c:v>
                </c:pt>
                <c:pt idx="1">
                  <c:v>Expansion</c:v>
                </c:pt>
                <c:pt idx="2">
                  <c:v>Appreciation</c:v>
                </c:pt>
                <c:pt idx="3">
                  <c:v>Appropriateness</c:v>
                </c:pt>
                <c:pt idx="4">
                  <c:v>Critical</c:v>
                </c:pt>
              </c:strCache>
            </c:strRef>
          </c:cat>
          <c:val>
            <c:numRef>
              <c:f>Sheet1!$B$2:$B$6</c:f>
              <c:numCache>
                <c:formatCode>General</c:formatCode>
                <c:ptCount val="5"/>
                <c:pt idx="0">
                  <c:v>4.2</c:v>
                </c:pt>
                <c:pt idx="1">
                  <c:v>51.0</c:v>
                </c:pt>
                <c:pt idx="2">
                  <c:v>30.0</c:v>
                </c:pt>
                <c:pt idx="3">
                  <c:v>13.0</c:v>
                </c:pt>
                <c:pt idx="4">
                  <c:v>2.0</c:v>
                </c:pt>
              </c:numCache>
            </c:numRef>
          </c:val>
          <c:smooth val="0"/>
        </c:ser>
        <c:ser>
          <c:idx val="1"/>
          <c:order val="1"/>
          <c:tx>
            <c:strRef>
              <c:f>Sheet1!$C$1</c:f>
              <c:strCache>
                <c:ptCount val="1"/>
                <c:pt idx="0">
                  <c:v>Column1</c:v>
                </c:pt>
              </c:strCache>
            </c:strRef>
          </c:tx>
          <c:marker>
            <c:symbol val="none"/>
          </c:marker>
          <c:cat>
            <c:strRef>
              <c:f>Sheet1!$A$2:$A$6</c:f>
              <c:strCache>
                <c:ptCount val="5"/>
                <c:pt idx="0">
                  <c:v>Eradication</c:v>
                </c:pt>
                <c:pt idx="1">
                  <c:v>Expansion</c:v>
                </c:pt>
                <c:pt idx="2">
                  <c:v>Appreciation</c:v>
                </c:pt>
                <c:pt idx="3">
                  <c:v>Appropriateness</c:v>
                </c:pt>
                <c:pt idx="4">
                  <c:v>Critical</c:v>
                </c:pt>
              </c:strCache>
            </c:strRef>
          </c:cat>
          <c:val>
            <c:numRef>
              <c:f>Sheet1!$C$2:$C$6</c:f>
              <c:numCache>
                <c:formatCode>General</c:formatCode>
                <c:ptCount val="5"/>
              </c:numCache>
            </c:numRef>
          </c:val>
          <c:smooth val="0"/>
        </c:ser>
        <c:ser>
          <c:idx val="2"/>
          <c:order val="2"/>
          <c:tx>
            <c:strRef>
              <c:f>Sheet1!$D$1</c:f>
              <c:strCache>
                <c:ptCount val="1"/>
                <c:pt idx="0">
                  <c:v>Column2</c:v>
                </c:pt>
              </c:strCache>
            </c:strRef>
          </c:tx>
          <c:marker>
            <c:symbol val="none"/>
          </c:marker>
          <c:cat>
            <c:strRef>
              <c:f>Sheet1!$A$2:$A$6</c:f>
              <c:strCache>
                <c:ptCount val="5"/>
                <c:pt idx="0">
                  <c:v>Eradication</c:v>
                </c:pt>
                <c:pt idx="1">
                  <c:v>Expansion</c:v>
                </c:pt>
                <c:pt idx="2">
                  <c:v>Appreciation</c:v>
                </c:pt>
                <c:pt idx="3">
                  <c:v>Appropriateness</c:v>
                </c:pt>
                <c:pt idx="4">
                  <c:v>Critical</c:v>
                </c:pt>
              </c:strCache>
            </c:strRef>
          </c:cat>
          <c:val>
            <c:numRef>
              <c:f>Sheet1!$D$2:$D$6</c:f>
              <c:numCache>
                <c:formatCode>General</c:formatCode>
                <c:ptCount val="5"/>
              </c:numCache>
            </c:numRef>
          </c:val>
          <c:smooth val="0"/>
        </c:ser>
        <c:dLbls>
          <c:showLegendKey val="0"/>
          <c:showVal val="0"/>
          <c:showCatName val="0"/>
          <c:showSerName val="0"/>
          <c:showPercent val="0"/>
          <c:showBubbleSize val="0"/>
        </c:dLbls>
        <c:marker val="1"/>
        <c:smooth val="0"/>
        <c:axId val="295901752"/>
        <c:axId val="265255688"/>
      </c:lineChart>
      <c:catAx>
        <c:axId val="295901752"/>
        <c:scaling>
          <c:orientation val="minMax"/>
        </c:scaling>
        <c:delete val="0"/>
        <c:axPos val="b"/>
        <c:majorTickMark val="out"/>
        <c:minorTickMark val="none"/>
        <c:tickLblPos val="nextTo"/>
        <c:crossAx val="265255688"/>
        <c:crosses val="autoZero"/>
        <c:auto val="1"/>
        <c:lblAlgn val="ctr"/>
        <c:lblOffset val="100"/>
        <c:noMultiLvlLbl val="0"/>
      </c:catAx>
      <c:valAx>
        <c:axId val="265255688"/>
        <c:scaling>
          <c:orientation val="minMax"/>
        </c:scaling>
        <c:delete val="0"/>
        <c:axPos val="l"/>
        <c:majorGridlines/>
        <c:numFmt formatCode="General" sourceLinked="1"/>
        <c:majorTickMark val="out"/>
        <c:minorTickMark val="none"/>
        <c:tickLblPos val="nextTo"/>
        <c:crossAx val="29590175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CD0744-E8C4-D24E-BB0D-A8E12446E634}" type="doc">
      <dgm:prSet loTypeId="urn:microsoft.com/office/officeart/2005/8/layout/arrow4" loCatId="" qsTypeId="urn:microsoft.com/office/officeart/2005/8/quickstyle/simple4" qsCatId="simple" csTypeId="urn:microsoft.com/office/officeart/2005/8/colors/accent1_2" csCatId="accent1" phldr="1"/>
      <dgm:spPr/>
      <dgm:t>
        <a:bodyPr/>
        <a:lstStyle/>
        <a:p>
          <a:endParaRPr lang="en-US"/>
        </a:p>
      </dgm:t>
    </dgm:pt>
    <dgm:pt modelId="{B1F08954-BDCE-FE4F-89E7-B5DEE265AA28}">
      <dgm:prSet phldrT="[Text]"/>
      <dgm:spPr/>
      <dgm:t>
        <a:bodyPr/>
        <a:lstStyle/>
        <a:p>
          <a:r>
            <a:rPr lang="en-US" dirty="0" smtClean="0"/>
            <a:t>Formal value</a:t>
          </a:r>
          <a:endParaRPr lang="en-US" dirty="0"/>
        </a:p>
      </dgm:t>
    </dgm:pt>
    <dgm:pt modelId="{43561142-6C67-5649-ADE8-09FC643CF7C1}" type="parTrans" cxnId="{A1B127F0-751D-6148-B167-50AF90EB0C0D}">
      <dgm:prSet/>
      <dgm:spPr/>
      <dgm:t>
        <a:bodyPr/>
        <a:lstStyle/>
        <a:p>
          <a:endParaRPr lang="en-US"/>
        </a:p>
      </dgm:t>
    </dgm:pt>
    <dgm:pt modelId="{1EE09D3C-4E44-2848-BEB3-1AD2E2084982}" type="sibTrans" cxnId="{A1B127F0-751D-6148-B167-50AF90EB0C0D}">
      <dgm:prSet/>
      <dgm:spPr/>
      <dgm:t>
        <a:bodyPr/>
        <a:lstStyle/>
        <a:p>
          <a:endParaRPr lang="en-US"/>
        </a:p>
      </dgm:t>
    </dgm:pt>
    <dgm:pt modelId="{988E20AA-D616-5641-86E2-90ADF9143936}">
      <dgm:prSet phldrT="[Text]"/>
      <dgm:spPr/>
      <dgm:t>
        <a:bodyPr/>
        <a:lstStyle/>
        <a:p>
          <a:r>
            <a:rPr lang="en-US" dirty="0" smtClean="0"/>
            <a:t>Social value</a:t>
          </a:r>
          <a:endParaRPr lang="en-US" dirty="0"/>
        </a:p>
      </dgm:t>
    </dgm:pt>
    <dgm:pt modelId="{304BA4E3-E3F2-FB46-A96A-22D0D7559E24}" type="parTrans" cxnId="{DFDFA9A6-CBE0-854B-BC5C-0A1B78094162}">
      <dgm:prSet/>
      <dgm:spPr/>
      <dgm:t>
        <a:bodyPr/>
        <a:lstStyle/>
        <a:p>
          <a:endParaRPr lang="en-US"/>
        </a:p>
      </dgm:t>
    </dgm:pt>
    <dgm:pt modelId="{1B0E8172-64FE-254C-A3C3-14E1F2797E08}" type="sibTrans" cxnId="{DFDFA9A6-CBE0-854B-BC5C-0A1B78094162}">
      <dgm:prSet/>
      <dgm:spPr/>
      <dgm:t>
        <a:bodyPr/>
        <a:lstStyle/>
        <a:p>
          <a:endParaRPr lang="en-US"/>
        </a:p>
      </dgm:t>
    </dgm:pt>
    <dgm:pt modelId="{7FE8B3DD-C576-0448-B7D5-DDE81ED4644A}" type="pres">
      <dgm:prSet presAssocID="{C7CD0744-E8C4-D24E-BB0D-A8E12446E634}" presName="compositeShape" presStyleCnt="0">
        <dgm:presLayoutVars>
          <dgm:chMax val="2"/>
          <dgm:dir/>
          <dgm:resizeHandles val="exact"/>
        </dgm:presLayoutVars>
      </dgm:prSet>
      <dgm:spPr/>
      <dgm:t>
        <a:bodyPr/>
        <a:lstStyle/>
        <a:p>
          <a:endParaRPr lang="en-US"/>
        </a:p>
      </dgm:t>
    </dgm:pt>
    <dgm:pt modelId="{B0CA3060-EE59-D244-947F-0A64F0BEC839}" type="pres">
      <dgm:prSet presAssocID="{B1F08954-BDCE-FE4F-89E7-B5DEE265AA28}" presName="upArrow" presStyleLbl="node1" presStyleIdx="0" presStyleCnt="2"/>
      <dgm:spPr/>
    </dgm:pt>
    <dgm:pt modelId="{483AD469-D96A-B443-9B44-A363BFA22841}" type="pres">
      <dgm:prSet presAssocID="{B1F08954-BDCE-FE4F-89E7-B5DEE265AA28}" presName="upArrowText" presStyleLbl="revTx" presStyleIdx="0" presStyleCnt="2">
        <dgm:presLayoutVars>
          <dgm:chMax val="0"/>
          <dgm:bulletEnabled val="1"/>
        </dgm:presLayoutVars>
      </dgm:prSet>
      <dgm:spPr/>
      <dgm:t>
        <a:bodyPr/>
        <a:lstStyle/>
        <a:p>
          <a:endParaRPr lang="en-US"/>
        </a:p>
      </dgm:t>
    </dgm:pt>
    <dgm:pt modelId="{A9EECF61-D560-CC43-BFF7-7B0910EBFF2A}" type="pres">
      <dgm:prSet presAssocID="{988E20AA-D616-5641-86E2-90ADF9143936}" presName="downArrow" presStyleLbl="node1" presStyleIdx="1" presStyleCnt="2"/>
      <dgm:spPr/>
    </dgm:pt>
    <dgm:pt modelId="{EC4853C1-B4C2-4142-BE59-1688A35A7885}" type="pres">
      <dgm:prSet presAssocID="{988E20AA-D616-5641-86E2-90ADF9143936}" presName="downArrowText" presStyleLbl="revTx" presStyleIdx="1" presStyleCnt="2">
        <dgm:presLayoutVars>
          <dgm:chMax val="0"/>
          <dgm:bulletEnabled val="1"/>
        </dgm:presLayoutVars>
      </dgm:prSet>
      <dgm:spPr/>
      <dgm:t>
        <a:bodyPr/>
        <a:lstStyle/>
        <a:p>
          <a:endParaRPr lang="en-US"/>
        </a:p>
      </dgm:t>
    </dgm:pt>
  </dgm:ptLst>
  <dgm:cxnLst>
    <dgm:cxn modelId="{A0B492E2-7745-2247-B878-CC73A1B50862}" type="presOf" srcId="{C7CD0744-E8C4-D24E-BB0D-A8E12446E634}" destId="{7FE8B3DD-C576-0448-B7D5-DDE81ED4644A}" srcOrd="0" destOrd="0" presId="urn:microsoft.com/office/officeart/2005/8/layout/arrow4"/>
    <dgm:cxn modelId="{A1B127F0-751D-6148-B167-50AF90EB0C0D}" srcId="{C7CD0744-E8C4-D24E-BB0D-A8E12446E634}" destId="{B1F08954-BDCE-FE4F-89E7-B5DEE265AA28}" srcOrd="0" destOrd="0" parTransId="{43561142-6C67-5649-ADE8-09FC643CF7C1}" sibTransId="{1EE09D3C-4E44-2848-BEB3-1AD2E2084982}"/>
    <dgm:cxn modelId="{8208E089-729E-5941-8EBF-360BA2910E34}" type="presOf" srcId="{B1F08954-BDCE-FE4F-89E7-B5DEE265AA28}" destId="{483AD469-D96A-B443-9B44-A363BFA22841}" srcOrd="0" destOrd="0" presId="urn:microsoft.com/office/officeart/2005/8/layout/arrow4"/>
    <dgm:cxn modelId="{96C26761-42F7-2840-9704-FD20F574A31C}" type="presOf" srcId="{988E20AA-D616-5641-86E2-90ADF9143936}" destId="{EC4853C1-B4C2-4142-BE59-1688A35A7885}" srcOrd="0" destOrd="0" presId="urn:microsoft.com/office/officeart/2005/8/layout/arrow4"/>
    <dgm:cxn modelId="{DFDFA9A6-CBE0-854B-BC5C-0A1B78094162}" srcId="{C7CD0744-E8C4-D24E-BB0D-A8E12446E634}" destId="{988E20AA-D616-5641-86E2-90ADF9143936}" srcOrd="1" destOrd="0" parTransId="{304BA4E3-E3F2-FB46-A96A-22D0D7559E24}" sibTransId="{1B0E8172-64FE-254C-A3C3-14E1F2797E08}"/>
    <dgm:cxn modelId="{F1202B30-5001-774F-8C74-ACDEE1CB1794}" type="presParOf" srcId="{7FE8B3DD-C576-0448-B7D5-DDE81ED4644A}" destId="{B0CA3060-EE59-D244-947F-0A64F0BEC839}" srcOrd="0" destOrd="0" presId="urn:microsoft.com/office/officeart/2005/8/layout/arrow4"/>
    <dgm:cxn modelId="{4BA23C69-549E-D443-9D5F-528357CB4F6F}" type="presParOf" srcId="{7FE8B3DD-C576-0448-B7D5-DDE81ED4644A}" destId="{483AD469-D96A-B443-9B44-A363BFA22841}" srcOrd="1" destOrd="0" presId="urn:microsoft.com/office/officeart/2005/8/layout/arrow4"/>
    <dgm:cxn modelId="{D9D43F0F-5DEB-EB47-8392-A79F5FAC8642}" type="presParOf" srcId="{7FE8B3DD-C576-0448-B7D5-DDE81ED4644A}" destId="{A9EECF61-D560-CC43-BFF7-7B0910EBFF2A}" srcOrd="2" destOrd="0" presId="urn:microsoft.com/office/officeart/2005/8/layout/arrow4"/>
    <dgm:cxn modelId="{74C6539B-F10C-654D-8EDC-2C7AB3B27E8E}" type="presParOf" srcId="{7FE8B3DD-C576-0448-B7D5-DDE81ED4644A}" destId="{EC4853C1-B4C2-4142-BE59-1688A35A7885}"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481494-6E41-AA4F-B242-6DABBF76882E}" type="doc">
      <dgm:prSet loTypeId="urn:microsoft.com/office/officeart/2005/8/layout/hierarchy3" loCatId="" qsTypeId="urn:microsoft.com/office/officeart/2005/8/quickstyle/simple4" qsCatId="simple" csTypeId="urn:microsoft.com/office/officeart/2005/8/colors/accent1_2" csCatId="accent1" phldr="1"/>
      <dgm:spPr/>
      <dgm:t>
        <a:bodyPr/>
        <a:lstStyle/>
        <a:p>
          <a:endParaRPr lang="en-US"/>
        </a:p>
      </dgm:t>
    </dgm:pt>
    <dgm:pt modelId="{D138739A-9802-CD46-87E8-5550F283E380}">
      <dgm:prSet phldrT="[Text]"/>
      <dgm:spPr/>
      <dgm:t>
        <a:bodyPr/>
        <a:lstStyle/>
        <a:p>
          <a:r>
            <a:rPr lang="en-US" dirty="0" smtClean="0"/>
            <a:t>Traditional Approaches</a:t>
          </a:r>
          <a:endParaRPr lang="en-US" dirty="0"/>
        </a:p>
      </dgm:t>
    </dgm:pt>
    <dgm:pt modelId="{FE2084E0-FBC6-924D-949A-A9D57D6F96AB}" type="parTrans" cxnId="{655FF86D-9706-9142-A609-0CD0DABE157A}">
      <dgm:prSet/>
      <dgm:spPr/>
      <dgm:t>
        <a:bodyPr/>
        <a:lstStyle/>
        <a:p>
          <a:endParaRPr lang="en-US"/>
        </a:p>
      </dgm:t>
    </dgm:pt>
    <dgm:pt modelId="{C01D3840-8DAD-6E4D-A5A9-79C34DFCC5CF}" type="sibTrans" cxnId="{655FF86D-9706-9142-A609-0CD0DABE157A}">
      <dgm:prSet/>
      <dgm:spPr/>
      <dgm:t>
        <a:bodyPr/>
        <a:lstStyle/>
        <a:p>
          <a:endParaRPr lang="en-US"/>
        </a:p>
      </dgm:t>
    </dgm:pt>
    <dgm:pt modelId="{1D7476E3-6E36-E74B-9801-70803F190473}">
      <dgm:prSet phldrT="[Text]"/>
      <dgm:spPr/>
      <dgm:t>
        <a:bodyPr/>
        <a:lstStyle/>
        <a:p>
          <a:r>
            <a:rPr lang="en-US" dirty="0" smtClean="0"/>
            <a:t>Eradication</a:t>
          </a:r>
          <a:endParaRPr lang="en-US" dirty="0"/>
        </a:p>
      </dgm:t>
    </dgm:pt>
    <dgm:pt modelId="{31C278F6-6B6F-9B41-AA82-D12611C4B323}" type="parTrans" cxnId="{000EADA5-6EFC-1943-86A1-4CE3F1CA7EAA}">
      <dgm:prSet/>
      <dgm:spPr/>
      <dgm:t>
        <a:bodyPr/>
        <a:lstStyle/>
        <a:p>
          <a:endParaRPr lang="en-US"/>
        </a:p>
      </dgm:t>
    </dgm:pt>
    <dgm:pt modelId="{30F4A3E2-1EB3-C342-A7D2-9955A65D7984}" type="sibTrans" cxnId="{000EADA5-6EFC-1943-86A1-4CE3F1CA7EAA}">
      <dgm:prSet/>
      <dgm:spPr/>
      <dgm:t>
        <a:bodyPr/>
        <a:lstStyle/>
        <a:p>
          <a:endParaRPr lang="en-US"/>
        </a:p>
      </dgm:t>
    </dgm:pt>
    <dgm:pt modelId="{4C23206F-790E-394B-9E6A-BA4B69939772}">
      <dgm:prSet phldrT="[Text]"/>
      <dgm:spPr/>
      <dgm:t>
        <a:bodyPr/>
        <a:lstStyle/>
        <a:p>
          <a:r>
            <a:rPr lang="en-US" dirty="0" smtClean="0"/>
            <a:t>Expansion</a:t>
          </a:r>
          <a:endParaRPr lang="en-US" dirty="0"/>
        </a:p>
      </dgm:t>
    </dgm:pt>
    <dgm:pt modelId="{EFED5076-C3D5-5E47-8A2E-25629408263F}" type="parTrans" cxnId="{15F1C95B-426F-904C-BF55-7491766CCC60}">
      <dgm:prSet/>
      <dgm:spPr/>
      <dgm:t>
        <a:bodyPr/>
        <a:lstStyle/>
        <a:p>
          <a:endParaRPr lang="en-US"/>
        </a:p>
      </dgm:t>
    </dgm:pt>
    <dgm:pt modelId="{A579A9F8-9CB9-9C46-83FA-1A2C7D912AD8}" type="sibTrans" cxnId="{15F1C95B-426F-904C-BF55-7491766CCC60}">
      <dgm:prSet/>
      <dgm:spPr/>
      <dgm:t>
        <a:bodyPr/>
        <a:lstStyle/>
        <a:p>
          <a:endParaRPr lang="en-US"/>
        </a:p>
      </dgm:t>
    </dgm:pt>
    <dgm:pt modelId="{40923B41-6CA8-FA42-8733-58571D8381F3}">
      <dgm:prSet phldrT="[Text]"/>
      <dgm:spPr/>
      <dgm:t>
        <a:bodyPr/>
        <a:lstStyle/>
        <a:p>
          <a:r>
            <a:rPr lang="en-US" dirty="0" smtClean="0"/>
            <a:t>Contemporary Approaches</a:t>
          </a:r>
          <a:endParaRPr lang="en-US" dirty="0"/>
        </a:p>
      </dgm:t>
    </dgm:pt>
    <dgm:pt modelId="{3CCCD7C0-3FD3-7D40-9FBA-CD86FBB0FBD6}" type="parTrans" cxnId="{9B775726-662B-514C-8C9A-BB9DFC2C5B6E}">
      <dgm:prSet/>
      <dgm:spPr/>
      <dgm:t>
        <a:bodyPr/>
        <a:lstStyle/>
        <a:p>
          <a:endParaRPr lang="en-US"/>
        </a:p>
      </dgm:t>
    </dgm:pt>
    <dgm:pt modelId="{0E8466D8-7EE8-1C4F-9C37-AA27A3B7D5FE}" type="sibTrans" cxnId="{9B775726-662B-514C-8C9A-BB9DFC2C5B6E}">
      <dgm:prSet/>
      <dgm:spPr/>
      <dgm:t>
        <a:bodyPr/>
        <a:lstStyle/>
        <a:p>
          <a:endParaRPr lang="en-US"/>
        </a:p>
      </dgm:t>
    </dgm:pt>
    <dgm:pt modelId="{179DE391-8FEE-154D-8336-5F3A30DFF437}">
      <dgm:prSet phldrT="[Text]"/>
      <dgm:spPr/>
      <dgm:t>
        <a:bodyPr/>
        <a:lstStyle/>
        <a:p>
          <a:r>
            <a:rPr lang="en-US" dirty="0" smtClean="0"/>
            <a:t>Appreciation</a:t>
          </a:r>
          <a:endParaRPr lang="en-US" dirty="0"/>
        </a:p>
      </dgm:t>
    </dgm:pt>
    <dgm:pt modelId="{0BCF4B53-192B-0A44-8904-8B0785768603}" type="parTrans" cxnId="{50EA1888-0D2D-824D-AC72-22275F902128}">
      <dgm:prSet/>
      <dgm:spPr/>
      <dgm:t>
        <a:bodyPr/>
        <a:lstStyle/>
        <a:p>
          <a:endParaRPr lang="en-US"/>
        </a:p>
      </dgm:t>
    </dgm:pt>
    <dgm:pt modelId="{31EF180D-D3B0-9E4F-8130-DAA94BDBA77F}" type="sibTrans" cxnId="{50EA1888-0D2D-824D-AC72-22275F902128}">
      <dgm:prSet/>
      <dgm:spPr/>
      <dgm:t>
        <a:bodyPr/>
        <a:lstStyle/>
        <a:p>
          <a:endParaRPr lang="en-US"/>
        </a:p>
      </dgm:t>
    </dgm:pt>
    <dgm:pt modelId="{DC1C0E01-0292-B24B-B1EE-E1BE31305E2D}">
      <dgm:prSet phldrT="[Text]"/>
      <dgm:spPr/>
      <dgm:t>
        <a:bodyPr/>
        <a:lstStyle/>
        <a:p>
          <a:r>
            <a:rPr lang="en-US" dirty="0" smtClean="0"/>
            <a:t>Appropriateness based</a:t>
          </a:r>
        </a:p>
      </dgm:t>
    </dgm:pt>
    <dgm:pt modelId="{0EBB29BD-D034-5A48-AB17-A156AB03E11A}" type="parTrans" cxnId="{8FD3303D-CBC1-714C-909D-B799503213B5}">
      <dgm:prSet/>
      <dgm:spPr/>
      <dgm:t>
        <a:bodyPr/>
        <a:lstStyle/>
        <a:p>
          <a:endParaRPr lang="en-US"/>
        </a:p>
      </dgm:t>
    </dgm:pt>
    <dgm:pt modelId="{6791E87F-29F7-EF4D-8F4F-56851A69317C}" type="sibTrans" cxnId="{8FD3303D-CBC1-714C-909D-B799503213B5}">
      <dgm:prSet/>
      <dgm:spPr/>
      <dgm:t>
        <a:bodyPr/>
        <a:lstStyle/>
        <a:p>
          <a:endParaRPr lang="en-US"/>
        </a:p>
      </dgm:t>
    </dgm:pt>
    <dgm:pt modelId="{8ED498BE-C911-BB4A-8F22-DD1FC4BA3924}">
      <dgm:prSet/>
      <dgm:spPr/>
      <dgm:t>
        <a:bodyPr/>
        <a:lstStyle/>
        <a:p>
          <a:r>
            <a:rPr lang="en-US" dirty="0" smtClean="0"/>
            <a:t>Critical</a:t>
          </a:r>
          <a:endParaRPr lang="en-US" dirty="0"/>
        </a:p>
      </dgm:t>
    </dgm:pt>
    <dgm:pt modelId="{91791224-C153-9B48-8A2B-1AFCD765FFBF}" type="parTrans" cxnId="{7DA9F6CD-E8E6-BB49-BFDE-DCEF9A653F4A}">
      <dgm:prSet/>
      <dgm:spPr/>
      <dgm:t>
        <a:bodyPr/>
        <a:lstStyle/>
        <a:p>
          <a:endParaRPr lang="en-US"/>
        </a:p>
      </dgm:t>
    </dgm:pt>
    <dgm:pt modelId="{7A565D86-D417-3245-80F3-DC853BFC98EC}" type="sibTrans" cxnId="{7DA9F6CD-E8E6-BB49-BFDE-DCEF9A653F4A}">
      <dgm:prSet/>
      <dgm:spPr/>
      <dgm:t>
        <a:bodyPr/>
        <a:lstStyle/>
        <a:p>
          <a:endParaRPr lang="en-US"/>
        </a:p>
      </dgm:t>
    </dgm:pt>
    <dgm:pt modelId="{76376C91-7661-8840-91D6-9A4905D13EDC}" type="pres">
      <dgm:prSet presAssocID="{AB481494-6E41-AA4F-B242-6DABBF76882E}" presName="diagram" presStyleCnt="0">
        <dgm:presLayoutVars>
          <dgm:chPref val="1"/>
          <dgm:dir/>
          <dgm:animOne val="branch"/>
          <dgm:animLvl val="lvl"/>
          <dgm:resizeHandles/>
        </dgm:presLayoutVars>
      </dgm:prSet>
      <dgm:spPr/>
      <dgm:t>
        <a:bodyPr/>
        <a:lstStyle/>
        <a:p>
          <a:endParaRPr lang="en-US"/>
        </a:p>
      </dgm:t>
    </dgm:pt>
    <dgm:pt modelId="{2125FED4-7A17-C64F-9A22-8F334ACAFE83}" type="pres">
      <dgm:prSet presAssocID="{D138739A-9802-CD46-87E8-5550F283E380}" presName="root" presStyleCnt="0"/>
      <dgm:spPr/>
    </dgm:pt>
    <dgm:pt modelId="{5A9E057C-3719-4D48-9878-0339EC22D171}" type="pres">
      <dgm:prSet presAssocID="{D138739A-9802-CD46-87E8-5550F283E380}" presName="rootComposite" presStyleCnt="0"/>
      <dgm:spPr/>
    </dgm:pt>
    <dgm:pt modelId="{55933AD1-87B9-474E-A3E5-DF13A0352E11}" type="pres">
      <dgm:prSet presAssocID="{D138739A-9802-CD46-87E8-5550F283E380}" presName="rootText" presStyleLbl="node1" presStyleIdx="0" presStyleCnt="2"/>
      <dgm:spPr/>
      <dgm:t>
        <a:bodyPr/>
        <a:lstStyle/>
        <a:p>
          <a:endParaRPr lang="en-US"/>
        </a:p>
      </dgm:t>
    </dgm:pt>
    <dgm:pt modelId="{B425B9E7-A645-D642-B36C-58079AFBC3A9}" type="pres">
      <dgm:prSet presAssocID="{D138739A-9802-CD46-87E8-5550F283E380}" presName="rootConnector" presStyleLbl="node1" presStyleIdx="0" presStyleCnt="2"/>
      <dgm:spPr/>
      <dgm:t>
        <a:bodyPr/>
        <a:lstStyle/>
        <a:p>
          <a:endParaRPr lang="en-US"/>
        </a:p>
      </dgm:t>
    </dgm:pt>
    <dgm:pt modelId="{893CB045-1924-3F44-A4D7-093529421DC2}" type="pres">
      <dgm:prSet presAssocID="{D138739A-9802-CD46-87E8-5550F283E380}" presName="childShape" presStyleCnt="0"/>
      <dgm:spPr/>
    </dgm:pt>
    <dgm:pt modelId="{45A3DCD4-C98F-4D43-BC36-09F4EE2E3E05}" type="pres">
      <dgm:prSet presAssocID="{31C278F6-6B6F-9B41-AA82-D12611C4B323}" presName="Name13" presStyleLbl="parChTrans1D2" presStyleIdx="0" presStyleCnt="5"/>
      <dgm:spPr/>
      <dgm:t>
        <a:bodyPr/>
        <a:lstStyle/>
        <a:p>
          <a:endParaRPr lang="en-US"/>
        </a:p>
      </dgm:t>
    </dgm:pt>
    <dgm:pt modelId="{6FD46E05-232C-4F4B-8879-66A91C58587A}" type="pres">
      <dgm:prSet presAssocID="{1D7476E3-6E36-E74B-9801-70803F190473}" presName="childText" presStyleLbl="bgAcc1" presStyleIdx="0" presStyleCnt="5">
        <dgm:presLayoutVars>
          <dgm:bulletEnabled val="1"/>
        </dgm:presLayoutVars>
      </dgm:prSet>
      <dgm:spPr/>
      <dgm:t>
        <a:bodyPr/>
        <a:lstStyle/>
        <a:p>
          <a:endParaRPr lang="en-US"/>
        </a:p>
      </dgm:t>
    </dgm:pt>
    <dgm:pt modelId="{C8388E1B-3E3E-4E41-BB0D-997A917C26EF}" type="pres">
      <dgm:prSet presAssocID="{EFED5076-C3D5-5E47-8A2E-25629408263F}" presName="Name13" presStyleLbl="parChTrans1D2" presStyleIdx="1" presStyleCnt="5"/>
      <dgm:spPr/>
      <dgm:t>
        <a:bodyPr/>
        <a:lstStyle/>
        <a:p>
          <a:endParaRPr lang="en-US"/>
        </a:p>
      </dgm:t>
    </dgm:pt>
    <dgm:pt modelId="{90E51E40-DC1D-B043-A3B0-0D343D65AC7F}" type="pres">
      <dgm:prSet presAssocID="{4C23206F-790E-394B-9E6A-BA4B69939772}" presName="childText" presStyleLbl="bgAcc1" presStyleIdx="1" presStyleCnt="5">
        <dgm:presLayoutVars>
          <dgm:bulletEnabled val="1"/>
        </dgm:presLayoutVars>
      </dgm:prSet>
      <dgm:spPr/>
      <dgm:t>
        <a:bodyPr/>
        <a:lstStyle/>
        <a:p>
          <a:endParaRPr lang="en-US"/>
        </a:p>
      </dgm:t>
    </dgm:pt>
    <dgm:pt modelId="{BAA2E1E7-405A-2544-B04D-75DB7979F3D5}" type="pres">
      <dgm:prSet presAssocID="{40923B41-6CA8-FA42-8733-58571D8381F3}" presName="root" presStyleCnt="0"/>
      <dgm:spPr/>
    </dgm:pt>
    <dgm:pt modelId="{B3DD6465-8320-D941-B302-C814BC6235B7}" type="pres">
      <dgm:prSet presAssocID="{40923B41-6CA8-FA42-8733-58571D8381F3}" presName="rootComposite" presStyleCnt="0"/>
      <dgm:spPr/>
    </dgm:pt>
    <dgm:pt modelId="{DA966307-E013-6C48-A9D2-03355C8FCCCF}" type="pres">
      <dgm:prSet presAssocID="{40923B41-6CA8-FA42-8733-58571D8381F3}" presName="rootText" presStyleLbl="node1" presStyleIdx="1" presStyleCnt="2"/>
      <dgm:spPr/>
      <dgm:t>
        <a:bodyPr/>
        <a:lstStyle/>
        <a:p>
          <a:endParaRPr lang="en-US"/>
        </a:p>
      </dgm:t>
    </dgm:pt>
    <dgm:pt modelId="{56DC38D9-7AF1-D34A-B127-552AA0BAB8B0}" type="pres">
      <dgm:prSet presAssocID="{40923B41-6CA8-FA42-8733-58571D8381F3}" presName="rootConnector" presStyleLbl="node1" presStyleIdx="1" presStyleCnt="2"/>
      <dgm:spPr/>
      <dgm:t>
        <a:bodyPr/>
        <a:lstStyle/>
        <a:p>
          <a:endParaRPr lang="en-US"/>
        </a:p>
      </dgm:t>
    </dgm:pt>
    <dgm:pt modelId="{AE53EF68-1D04-CF4B-A02B-10573379AF81}" type="pres">
      <dgm:prSet presAssocID="{40923B41-6CA8-FA42-8733-58571D8381F3}" presName="childShape" presStyleCnt="0"/>
      <dgm:spPr/>
    </dgm:pt>
    <dgm:pt modelId="{1111E319-089F-934F-8349-D1FB3ED2DA73}" type="pres">
      <dgm:prSet presAssocID="{0BCF4B53-192B-0A44-8904-8B0785768603}" presName="Name13" presStyleLbl="parChTrans1D2" presStyleIdx="2" presStyleCnt="5"/>
      <dgm:spPr/>
      <dgm:t>
        <a:bodyPr/>
        <a:lstStyle/>
        <a:p>
          <a:endParaRPr lang="en-US"/>
        </a:p>
      </dgm:t>
    </dgm:pt>
    <dgm:pt modelId="{6AB2FEB9-0543-124E-A5EA-2750F90CEB61}" type="pres">
      <dgm:prSet presAssocID="{179DE391-8FEE-154D-8336-5F3A30DFF437}" presName="childText" presStyleLbl="bgAcc1" presStyleIdx="2" presStyleCnt="5">
        <dgm:presLayoutVars>
          <dgm:bulletEnabled val="1"/>
        </dgm:presLayoutVars>
      </dgm:prSet>
      <dgm:spPr/>
      <dgm:t>
        <a:bodyPr/>
        <a:lstStyle/>
        <a:p>
          <a:endParaRPr lang="en-US"/>
        </a:p>
      </dgm:t>
    </dgm:pt>
    <dgm:pt modelId="{61D1C023-6F84-8548-AEC5-0BB5874F0258}" type="pres">
      <dgm:prSet presAssocID="{0EBB29BD-D034-5A48-AB17-A156AB03E11A}" presName="Name13" presStyleLbl="parChTrans1D2" presStyleIdx="3" presStyleCnt="5"/>
      <dgm:spPr/>
      <dgm:t>
        <a:bodyPr/>
        <a:lstStyle/>
        <a:p>
          <a:endParaRPr lang="en-US"/>
        </a:p>
      </dgm:t>
    </dgm:pt>
    <dgm:pt modelId="{197079FA-075B-5546-82F8-0C611EA95E7F}" type="pres">
      <dgm:prSet presAssocID="{DC1C0E01-0292-B24B-B1EE-E1BE31305E2D}" presName="childText" presStyleLbl="bgAcc1" presStyleIdx="3" presStyleCnt="5">
        <dgm:presLayoutVars>
          <dgm:bulletEnabled val="1"/>
        </dgm:presLayoutVars>
      </dgm:prSet>
      <dgm:spPr/>
      <dgm:t>
        <a:bodyPr/>
        <a:lstStyle/>
        <a:p>
          <a:endParaRPr lang="en-US"/>
        </a:p>
      </dgm:t>
    </dgm:pt>
    <dgm:pt modelId="{D64C60CB-ED0E-8444-BB4C-80005EE32386}" type="pres">
      <dgm:prSet presAssocID="{91791224-C153-9B48-8A2B-1AFCD765FFBF}" presName="Name13" presStyleLbl="parChTrans1D2" presStyleIdx="4" presStyleCnt="5"/>
      <dgm:spPr/>
      <dgm:t>
        <a:bodyPr/>
        <a:lstStyle/>
        <a:p>
          <a:endParaRPr lang="en-US"/>
        </a:p>
      </dgm:t>
    </dgm:pt>
    <dgm:pt modelId="{36A9B58D-DA2F-F147-A4B2-3705BEAF18C0}" type="pres">
      <dgm:prSet presAssocID="{8ED498BE-C911-BB4A-8F22-DD1FC4BA3924}" presName="childText" presStyleLbl="bgAcc1" presStyleIdx="4" presStyleCnt="5">
        <dgm:presLayoutVars>
          <dgm:bulletEnabled val="1"/>
        </dgm:presLayoutVars>
      </dgm:prSet>
      <dgm:spPr/>
      <dgm:t>
        <a:bodyPr/>
        <a:lstStyle/>
        <a:p>
          <a:endParaRPr lang="en-US"/>
        </a:p>
      </dgm:t>
    </dgm:pt>
  </dgm:ptLst>
  <dgm:cxnLst>
    <dgm:cxn modelId="{BA208BDC-C724-184A-BF31-69F3F8F59335}" type="presOf" srcId="{40923B41-6CA8-FA42-8733-58571D8381F3}" destId="{DA966307-E013-6C48-A9D2-03355C8FCCCF}" srcOrd="0" destOrd="0" presId="urn:microsoft.com/office/officeart/2005/8/layout/hierarchy3"/>
    <dgm:cxn modelId="{51EFADA8-05FA-A441-B4C7-EF333C61BA32}" type="presOf" srcId="{91791224-C153-9B48-8A2B-1AFCD765FFBF}" destId="{D64C60CB-ED0E-8444-BB4C-80005EE32386}" srcOrd="0" destOrd="0" presId="urn:microsoft.com/office/officeart/2005/8/layout/hierarchy3"/>
    <dgm:cxn modelId="{655FF86D-9706-9142-A609-0CD0DABE157A}" srcId="{AB481494-6E41-AA4F-B242-6DABBF76882E}" destId="{D138739A-9802-CD46-87E8-5550F283E380}" srcOrd="0" destOrd="0" parTransId="{FE2084E0-FBC6-924D-949A-A9D57D6F96AB}" sibTransId="{C01D3840-8DAD-6E4D-A5A9-79C34DFCC5CF}"/>
    <dgm:cxn modelId="{9B775726-662B-514C-8C9A-BB9DFC2C5B6E}" srcId="{AB481494-6E41-AA4F-B242-6DABBF76882E}" destId="{40923B41-6CA8-FA42-8733-58571D8381F3}" srcOrd="1" destOrd="0" parTransId="{3CCCD7C0-3FD3-7D40-9FBA-CD86FBB0FBD6}" sibTransId="{0E8466D8-7EE8-1C4F-9C37-AA27A3B7D5FE}"/>
    <dgm:cxn modelId="{000EADA5-6EFC-1943-86A1-4CE3F1CA7EAA}" srcId="{D138739A-9802-CD46-87E8-5550F283E380}" destId="{1D7476E3-6E36-E74B-9801-70803F190473}" srcOrd="0" destOrd="0" parTransId="{31C278F6-6B6F-9B41-AA82-D12611C4B323}" sibTransId="{30F4A3E2-1EB3-C342-A7D2-9955A65D7984}"/>
    <dgm:cxn modelId="{9EF6BC12-2473-8742-8980-C3F2F760CCAA}" type="presOf" srcId="{8ED498BE-C911-BB4A-8F22-DD1FC4BA3924}" destId="{36A9B58D-DA2F-F147-A4B2-3705BEAF18C0}" srcOrd="0" destOrd="0" presId="urn:microsoft.com/office/officeart/2005/8/layout/hierarchy3"/>
    <dgm:cxn modelId="{674CB4F2-FC69-A743-8125-FCC3CFBF5154}" type="presOf" srcId="{D138739A-9802-CD46-87E8-5550F283E380}" destId="{B425B9E7-A645-D642-B36C-58079AFBC3A9}" srcOrd="1" destOrd="0" presId="urn:microsoft.com/office/officeart/2005/8/layout/hierarchy3"/>
    <dgm:cxn modelId="{93940021-857E-AB44-85A9-7B16A3A0D1DE}" type="presOf" srcId="{AB481494-6E41-AA4F-B242-6DABBF76882E}" destId="{76376C91-7661-8840-91D6-9A4905D13EDC}" srcOrd="0" destOrd="0" presId="urn:microsoft.com/office/officeart/2005/8/layout/hierarchy3"/>
    <dgm:cxn modelId="{C65EF39B-37A1-5C44-8830-38F434410F87}" type="presOf" srcId="{1D7476E3-6E36-E74B-9801-70803F190473}" destId="{6FD46E05-232C-4F4B-8879-66A91C58587A}" srcOrd="0" destOrd="0" presId="urn:microsoft.com/office/officeart/2005/8/layout/hierarchy3"/>
    <dgm:cxn modelId="{8FD3303D-CBC1-714C-909D-B799503213B5}" srcId="{40923B41-6CA8-FA42-8733-58571D8381F3}" destId="{DC1C0E01-0292-B24B-B1EE-E1BE31305E2D}" srcOrd="1" destOrd="0" parTransId="{0EBB29BD-D034-5A48-AB17-A156AB03E11A}" sibTransId="{6791E87F-29F7-EF4D-8F4F-56851A69317C}"/>
    <dgm:cxn modelId="{E5616597-6520-D347-87F7-805C4E7257C1}" type="presOf" srcId="{EFED5076-C3D5-5E47-8A2E-25629408263F}" destId="{C8388E1B-3E3E-4E41-BB0D-997A917C26EF}" srcOrd="0" destOrd="0" presId="urn:microsoft.com/office/officeart/2005/8/layout/hierarchy3"/>
    <dgm:cxn modelId="{15F1C95B-426F-904C-BF55-7491766CCC60}" srcId="{D138739A-9802-CD46-87E8-5550F283E380}" destId="{4C23206F-790E-394B-9E6A-BA4B69939772}" srcOrd="1" destOrd="0" parTransId="{EFED5076-C3D5-5E47-8A2E-25629408263F}" sibTransId="{A579A9F8-9CB9-9C46-83FA-1A2C7D912AD8}"/>
    <dgm:cxn modelId="{C90628B3-665B-BD43-AF1C-0717F189CB5F}" type="presOf" srcId="{179DE391-8FEE-154D-8336-5F3A30DFF437}" destId="{6AB2FEB9-0543-124E-A5EA-2750F90CEB61}" srcOrd="0" destOrd="0" presId="urn:microsoft.com/office/officeart/2005/8/layout/hierarchy3"/>
    <dgm:cxn modelId="{5A3CCAD9-0AEA-E542-8415-2B4EA0DEF242}" type="presOf" srcId="{0BCF4B53-192B-0A44-8904-8B0785768603}" destId="{1111E319-089F-934F-8349-D1FB3ED2DA73}" srcOrd="0" destOrd="0" presId="urn:microsoft.com/office/officeart/2005/8/layout/hierarchy3"/>
    <dgm:cxn modelId="{B31705AA-E2E8-9B42-831A-A048CBC0C6A2}" type="presOf" srcId="{DC1C0E01-0292-B24B-B1EE-E1BE31305E2D}" destId="{197079FA-075B-5546-82F8-0C611EA95E7F}" srcOrd="0" destOrd="0" presId="urn:microsoft.com/office/officeart/2005/8/layout/hierarchy3"/>
    <dgm:cxn modelId="{993CAAE8-E66E-8F42-9408-C96C37DC8887}" type="presOf" srcId="{0EBB29BD-D034-5A48-AB17-A156AB03E11A}" destId="{61D1C023-6F84-8548-AEC5-0BB5874F0258}" srcOrd="0" destOrd="0" presId="urn:microsoft.com/office/officeart/2005/8/layout/hierarchy3"/>
    <dgm:cxn modelId="{75E44512-717B-DE44-AE9C-91A6DFA654AF}" type="presOf" srcId="{4C23206F-790E-394B-9E6A-BA4B69939772}" destId="{90E51E40-DC1D-B043-A3B0-0D343D65AC7F}" srcOrd="0" destOrd="0" presId="urn:microsoft.com/office/officeart/2005/8/layout/hierarchy3"/>
    <dgm:cxn modelId="{7DA9F6CD-E8E6-BB49-BFDE-DCEF9A653F4A}" srcId="{40923B41-6CA8-FA42-8733-58571D8381F3}" destId="{8ED498BE-C911-BB4A-8F22-DD1FC4BA3924}" srcOrd="2" destOrd="0" parTransId="{91791224-C153-9B48-8A2B-1AFCD765FFBF}" sibTransId="{7A565D86-D417-3245-80F3-DC853BFC98EC}"/>
    <dgm:cxn modelId="{E3339C9A-FC8F-014A-A89B-ADB082D213DF}" type="presOf" srcId="{40923B41-6CA8-FA42-8733-58571D8381F3}" destId="{56DC38D9-7AF1-D34A-B127-552AA0BAB8B0}" srcOrd="1" destOrd="0" presId="urn:microsoft.com/office/officeart/2005/8/layout/hierarchy3"/>
    <dgm:cxn modelId="{C0F03041-2F3F-5541-8002-24F936AF5BEA}" type="presOf" srcId="{D138739A-9802-CD46-87E8-5550F283E380}" destId="{55933AD1-87B9-474E-A3E5-DF13A0352E11}" srcOrd="0" destOrd="0" presId="urn:microsoft.com/office/officeart/2005/8/layout/hierarchy3"/>
    <dgm:cxn modelId="{50EA1888-0D2D-824D-AC72-22275F902128}" srcId="{40923B41-6CA8-FA42-8733-58571D8381F3}" destId="{179DE391-8FEE-154D-8336-5F3A30DFF437}" srcOrd="0" destOrd="0" parTransId="{0BCF4B53-192B-0A44-8904-8B0785768603}" sibTransId="{31EF180D-D3B0-9E4F-8130-DAA94BDBA77F}"/>
    <dgm:cxn modelId="{31477F67-F325-E84B-A2BD-651CA9A40A67}" type="presOf" srcId="{31C278F6-6B6F-9B41-AA82-D12611C4B323}" destId="{45A3DCD4-C98F-4D43-BC36-09F4EE2E3E05}" srcOrd="0" destOrd="0" presId="urn:microsoft.com/office/officeart/2005/8/layout/hierarchy3"/>
    <dgm:cxn modelId="{8A30A202-12EC-0F47-A4CA-0626FC1B78F0}" type="presParOf" srcId="{76376C91-7661-8840-91D6-9A4905D13EDC}" destId="{2125FED4-7A17-C64F-9A22-8F334ACAFE83}" srcOrd="0" destOrd="0" presId="urn:microsoft.com/office/officeart/2005/8/layout/hierarchy3"/>
    <dgm:cxn modelId="{6A0DBDD3-52C1-794B-A7EA-11E65A66D773}" type="presParOf" srcId="{2125FED4-7A17-C64F-9A22-8F334ACAFE83}" destId="{5A9E057C-3719-4D48-9878-0339EC22D171}" srcOrd="0" destOrd="0" presId="urn:microsoft.com/office/officeart/2005/8/layout/hierarchy3"/>
    <dgm:cxn modelId="{EECD3523-139A-1041-9006-9571F2B888E8}" type="presParOf" srcId="{5A9E057C-3719-4D48-9878-0339EC22D171}" destId="{55933AD1-87B9-474E-A3E5-DF13A0352E11}" srcOrd="0" destOrd="0" presId="urn:microsoft.com/office/officeart/2005/8/layout/hierarchy3"/>
    <dgm:cxn modelId="{DFD35099-23D4-0C47-A6D1-F4A2715612A7}" type="presParOf" srcId="{5A9E057C-3719-4D48-9878-0339EC22D171}" destId="{B425B9E7-A645-D642-B36C-58079AFBC3A9}" srcOrd="1" destOrd="0" presId="urn:microsoft.com/office/officeart/2005/8/layout/hierarchy3"/>
    <dgm:cxn modelId="{E3AE0607-A7FA-D54E-9939-34507D28B5EF}" type="presParOf" srcId="{2125FED4-7A17-C64F-9A22-8F334ACAFE83}" destId="{893CB045-1924-3F44-A4D7-093529421DC2}" srcOrd="1" destOrd="0" presId="urn:microsoft.com/office/officeart/2005/8/layout/hierarchy3"/>
    <dgm:cxn modelId="{5094CC27-BF11-F346-B562-131B5EA2D116}" type="presParOf" srcId="{893CB045-1924-3F44-A4D7-093529421DC2}" destId="{45A3DCD4-C98F-4D43-BC36-09F4EE2E3E05}" srcOrd="0" destOrd="0" presId="urn:microsoft.com/office/officeart/2005/8/layout/hierarchy3"/>
    <dgm:cxn modelId="{CFB52AC8-0791-2247-A053-0470DC27C0CF}" type="presParOf" srcId="{893CB045-1924-3F44-A4D7-093529421DC2}" destId="{6FD46E05-232C-4F4B-8879-66A91C58587A}" srcOrd="1" destOrd="0" presId="urn:microsoft.com/office/officeart/2005/8/layout/hierarchy3"/>
    <dgm:cxn modelId="{98E7866B-7CF8-9745-9025-BC7068D57836}" type="presParOf" srcId="{893CB045-1924-3F44-A4D7-093529421DC2}" destId="{C8388E1B-3E3E-4E41-BB0D-997A917C26EF}" srcOrd="2" destOrd="0" presId="urn:microsoft.com/office/officeart/2005/8/layout/hierarchy3"/>
    <dgm:cxn modelId="{B8AC2D56-F154-8248-BA5A-47A2EE46B1B5}" type="presParOf" srcId="{893CB045-1924-3F44-A4D7-093529421DC2}" destId="{90E51E40-DC1D-B043-A3B0-0D343D65AC7F}" srcOrd="3" destOrd="0" presId="urn:microsoft.com/office/officeart/2005/8/layout/hierarchy3"/>
    <dgm:cxn modelId="{D0BE4EE1-58FB-5641-8631-806BB0C02766}" type="presParOf" srcId="{76376C91-7661-8840-91D6-9A4905D13EDC}" destId="{BAA2E1E7-405A-2544-B04D-75DB7979F3D5}" srcOrd="1" destOrd="0" presId="urn:microsoft.com/office/officeart/2005/8/layout/hierarchy3"/>
    <dgm:cxn modelId="{75AA17EF-13E6-824A-8B32-7A4386699433}" type="presParOf" srcId="{BAA2E1E7-405A-2544-B04D-75DB7979F3D5}" destId="{B3DD6465-8320-D941-B302-C814BC6235B7}" srcOrd="0" destOrd="0" presId="urn:microsoft.com/office/officeart/2005/8/layout/hierarchy3"/>
    <dgm:cxn modelId="{A3132676-F035-2549-882B-A6D2D40E7C14}" type="presParOf" srcId="{B3DD6465-8320-D941-B302-C814BC6235B7}" destId="{DA966307-E013-6C48-A9D2-03355C8FCCCF}" srcOrd="0" destOrd="0" presId="urn:microsoft.com/office/officeart/2005/8/layout/hierarchy3"/>
    <dgm:cxn modelId="{702C6233-60E0-A44B-B460-987E759B1615}" type="presParOf" srcId="{B3DD6465-8320-D941-B302-C814BC6235B7}" destId="{56DC38D9-7AF1-D34A-B127-552AA0BAB8B0}" srcOrd="1" destOrd="0" presId="urn:microsoft.com/office/officeart/2005/8/layout/hierarchy3"/>
    <dgm:cxn modelId="{D2A2A08F-6B66-304D-944E-AE97BC25244A}" type="presParOf" srcId="{BAA2E1E7-405A-2544-B04D-75DB7979F3D5}" destId="{AE53EF68-1D04-CF4B-A02B-10573379AF81}" srcOrd="1" destOrd="0" presId="urn:microsoft.com/office/officeart/2005/8/layout/hierarchy3"/>
    <dgm:cxn modelId="{AE4BAD0D-5C07-8141-9072-78DCF401A67D}" type="presParOf" srcId="{AE53EF68-1D04-CF4B-A02B-10573379AF81}" destId="{1111E319-089F-934F-8349-D1FB3ED2DA73}" srcOrd="0" destOrd="0" presId="urn:microsoft.com/office/officeart/2005/8/layout/hierarchy3"/>
    <dgm:cxn modelId="{E89DC64A-BC48-ED40-8F64-575D81A52047}" type="presParOf" srcId="{AE53EF68-1D04-CF4B-A02B-10573379AF81}" destId="{6AB2FEB9-0543-124E-A5EA-2750F90CEB61}" srcOrd="1" destOrd="0" presId="urn:microsoft.com/office/officeart/2005/8/layout/hierarchy3"/>
    <dgm:cxn modelId="{4AD453E2-2FC9-2442-8DC4-0F182F7F980A}" type="presParOf" srcId="{AE53EF68-1D04-CF4B-A02B-10573379AF81}" destId="{61D1C023-6F84-8548-AEC5-0BB5874F0258}" srcOrd="2" destOrd="0" presId="urn:microsoft.com/office/officeart/2005/8/layout/hierarchy3"/>
    <dgm:cxn modelId="{8A6B741E-FFAA-4C48-A8B6-C7A028565746}" type="presParOf" srcId="{AE53EF68-1D04-CF4B-A02B-10573379AF81}" destId="{197079FA-075B-5546-82F8-0C611EA95E7F}" srcOrd="3" destOrd="0" presId="urn:microsoft.com/office/officeart/2005/8/layout/hierarchy3"/>
    <dgm:cxn modelId="{2FA8453A-9A21-B140-8110-10B1FB9469B1}" type="presParOf" srcId="{AE53EF68-1D04-CF4B-A02B-10573379AF81}" destId="{D64C60CB-ED0E-8444-BB4C-80005EE32386}" srcOrd="4" destOrd="0" presId="urn:microsoft.com/office/officeart/2005/8/layout/hierarchy3"/>
    <dgm:cxn modelId="{AA52241C-B944-FD4D-BEC8-B2B60E5829F6}" type="presParOf" srcId="{AE53EF68-1D04-CF4B-A02B-10573379AF81}" destId="{36A9B58D-DA2F-F147-A4B2-3705BEAF18C0}"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0B2257-87A4-C745-BA64-6CCB8AA08988}" type="doc">
      <dgm:prSet loTypeId="urn:microsoft.com/office/officeart/2005/8/layout/cycle8" loCatId="" qsTypeId="urn:microsoft.com/office/officeart/2005/8/quickstyle/simple4" qsCatId="simple" csTypeId="urn:microsoft.com/office/officeart/2005/8/colors/accent1_2" csCatId="accent1" phldr="1"/>
      <dgm:spPr/>
    </dgm:pt>
    <dgm:pt modelId="{EA98EB4F-C737-5A46-B0CF-AD36B1536FA5}">
      <dgm:prSet phldrT="[Text]"/>
      <dgm:spPr/>
      <dgm:t>
        <a:bodyPr/>
        <a:lstStyle/>
        <a:p>
          <a:r>
            <a:rPr lang="en-US" dirty="0" smtClean="0"/>
            <a:t>Community Service Learning</a:t>
          </a:r>
          <a:endParaRPr lang="en-US" dirty="0"/>
        </a:p>
      </dgm:t>
    </dgm:pt>
    <dgm:pt modelId="{5B190CA9-8DE3-0040-9064-9DC6081E371B}" type="parTrans" cxnId="{25B884C7-5E26-BE4A-8BE1-12E57070FD1E}">
      <dgm:prSet/>
      <dgm:spPr/>
      <dgm:t>
        <a:bodyPr/>
        <a:lstStyle/>
        <a:p>
          <a:endParaRPr lang="en-US"/>
        </a:p>
      </dgm:t>
    </dgm:pt>
    <dgm:pt modelId="{D0610CC5-0457-A041-A00B-A17981F99AC8}" type="sibTrans" cxnId="{25B884C7-5E26-BE4A-8BE1-12E57070FD1E}">
      <dgm:prSet/>
      <dgm:spPr/>
      <dgm:t>
        <a:bodyPr/>
        <a:lstStyle/>
        <a:p>
          <a:endParaRPr lang="en-US"/>
        </a:p>
      </dgm:t>
    </dgm:pt>
    <dgm:pt modelId="{A27A6670-B13D-FC4B-A065-313E086344EF}">
      <dgm:prSet phldrT="[Text]"/>
      <dgm:spPr/>
      <dgm:t>
        <a:bodyPr/>
        <a:lstStyle/>
        <a:p>
          <a:r>
            <a:rPr lang="en-US" dirty="0" smtClean="0"/>
            <a:t>Language for Specific Purposes</a:t>
          </a:r>
          <a:endParaRPr lang="en-US" dirty="0"/>
        </a:p>
      </dgm:t>
    </dgm:pt>
    <dgm:pt modelId="{C9F44DE5-2F42-D54E-B37D-E88775EA5C0C}" type="parTrans" cxnId="{16FDDC73-CAC2-5946-8857-1CEDAF039BA8}">
      <dgm:prSet/>
      <dgm:spPr/>
      <dgm:t>
        <a:bodyPr/>
        <a:lstStyle/>
        <a:p>
          <a:endParaRPr lang="en-US"/>
        </a:p>
      </dgm:t>
    </dgm:pt>
    <dgm:pt modelId="{7DC5D35C-608B-B143-BE5A-A958E62C8967}" type="sibTrans" cxnId="{16FDDC73-CAC2-5946-8857-1CEDAF039BA8}">
      <dgm:prSet/>
      <dgm:spPr/>
      <dgm:t>
        <a:bodyPr/>
        <a:lstStyle/>
        <a:p>
          <a:endParaRPr lang="en-US"/>
        </a:p>
      </dgm:t>
    </dgm:pt>
    <dgm:pt modelId="{2D76E457-7276-C845-9F1D-C2000AFDABB2}">
      <dgm:prSet phldrT="[Text]"/>
      <dgm:spPr/>
      <dgm:t>
        <a:bodyPr/>
        <a:lstStyle/>
        <a:p>
          <a:r>
            <a:rPr lang="en-US" dirty="0" smtClean="0"/>
            <a:t>Community Based Learning</a:t>
          </a:r>
          <a:endParaRPr lang="en-US" dirty="0"/>
        </a:p>
      </dgm:t>
    </dgm:pt>
    <dgm:pt modelId="{11E2930D-F51E-184E-807E-6CC508936C7F}" type="parTrans" cxnId="{AB0FA5C8-83A2-A945-B694-8A07063933A9}">
      <dgm:prSet/>
      <dgm:spPr/>
      <dgm:t>
        <a:bodyPr/>
        <a:lstStyle/>
        <a:p>
          <a:endParaRPr lang="en-US"/>
        </a:p>
      </dgm:t>
    </dgm:pt>
    <dgm:pt modelId="{C48EE16B-1D20-614E-AC77-6AD0B7D83F54}" type="sibTrans" cxnId="{AB0FA5C8-83A2-A945-B694-8A07063933A9}">
      <dgm:prSet/>
      <dgm:spPr/>
      <dgm:t>
        <a:bodyPr/>
        <a:lstStyle/>
        <a:p>
          <a:endParaRPr lang="en-US"/>
        </a:p>
      </dgm:t>
    </dgm:pt>
    <dgm:pt modelId="{7770F266-6282-2143-B7EB-2BC2AEE663F5}" type="pres">
      <dgm:prSet presAssocID="{590B2257-87A4-C745-BA64-6CCB8AA08988}" presName="compositeShape" presStyleCnt="0">
        <dgm:presLayoutVars>
          <dgm:chMax val="7"/>
          <dgm:dir/>
          <dgm:resizeHandles val="exact"/>
        </dgm:presLayoutVars>
      </dgm:prSet>
      <dgm:spPr/>
    </dgm:pt>
    <dgm:pt modelId="{D93D09C7-9D12-3D4F-8DDC-89DFC836F6B2}" type="pres">
      <dgm:prSet presAssocID="{590B2257-87A4-C745-BA64-6CCB8AA08988}" presName="wedge1" presStyleLbl="node1" presStyleIdx="0" presStyleCnt="3"/>
      <dgm:spPr/>
      <dgm:t>
        <a:bodyPr/>
        <a:lstStyle/>
        <a:p>
          <a:endParaRPr lang="en-US"/>
        </a:p>
      </dgm:t>
    </dgm:pt>
    <dgm:pt modelId="{442F5F98-6149-964F-9960-BDA2F7758510}" type="pres">
      <dgm:prSet presAssocID="{590B2257-87A4-C745-BA64-6CCB8AA08988}" presName="dummy1a" presStyleCnt="0"/>
      <dgm:spPr/>
    </dgm:pt>
    <dgm:pt modelId="{0DB02058-8FF9-7543-B9CC-9BA305C68287}" type="pres">
      <dgm:prSet presAssocID="{590B2257-87A4-C745-BA64-6CCB8AA08988}" presName="dummy1b" presStyleCnt="0"/>
      <dgm:spPr/>
    </dgm:pt>
    <dgm:pt modelId="{536C5F63-138C-EB49-BF71-A4F96E961550}" type="pres">
      <dgm:prSet presAssocID="{590B2257-87A4-C745-BA64-6CCB8AA08988}" presName="wedge1Tx" presStyleLbl="node1" presStyleIdx="0" presStyleCnt="3">
        <dgm:presLayoutVars>
          <dgm:chMax val="0"/>
          <dgm:chPref val="0"/>
          <dgm:bulletEnabled val="1"/>
        </dgm:presLayoutVars>
      </dgm:prSet>
      <dgm:spPr/>
      <dgm:t>
        <a:bodyPr/>
        <a:lstStyle/>
        <a:p>
          <a:endParaRPr lang="en-US"/>
        </a:p>
      </dgm:t>
    </dgm:pt>
    <dgm:pt modelId="{D7C4E67A-296E-014A-87CF-8A27810DC5EF}" type="pres">
      <dgm:prSet presAssocID="{590B2257-87A4-C745-BA64-6CCB8AA08988}" presName="wedge2" presStyleLbl="node1" presStyleIdx="1" presStyleCnt="3"/>
      <dgm:spPr/>
      <dgm:t>
        <a:bodyPr/>
        <a:lstStyle/>
        <a:p>
          <a:endParaRPr lang="en-US"/>
        </a:p>
      </dgm:t>
    </dgm:pt>
    <dgm:pt modelId="{48F1B3FA-DCBB-EB43-8A37-EB4CDBEAFD65}" type="pres">
      <dgm:prSet presAssocID="{590B2257-87A4-C745-BA64-6CCB8AA08988}" presName="dummy2a" presStyleCnt="0"/>
      <dgm:spPr/>
    </dgm:pt>
    <dgm:pt modelId="{B0C6E90B-CAC0-3444-B024-0BB47A8025FF}" type="pres">
      <dgm:prSet presAssocID="{590B2257-87A4-C745-BA64-6CCB8AA08988}" presName="dummy2b" presStyleCnt="0"/>
      <dgm:spPr/>
    </dgm:pt>
    <dgm:pt modelId="{F0D1957C-EA00-3845-A359-3D65B2257FFB}" type="pres">
      <dgm:prSet presAssocID="{590B2257-87A4-C745-BA64-6CCB8AA08988}" presName="wedge2Tx" presStyleLbl="node1" presStyleIdx="1" presStyleCnt="3">
        <dgm:presLayoutVars>
          <dgm:chMax val="0"/>
          <dgm:chPref val="0"/>
          <dgm:bulletEnabled val="1"/>
        </dgm:presLayoutVars>
      </dgm:prSet>
      <dgm:spPr/>
      <dgm:t>
        <a:bodyPr/>
        <a:lstStyle/>
        <a:p>
          <a:endParaRPr lang="en-US"/>
        </a:p>
      </dgm:t>
    </dgm:pt>
    <dgm:pt modelId="{570C91CA-D35B-1847-9487-9BC1FC03A0CC}" type="pres">
      <dgm:prSet presAssocID="{590B2257-87A4-C745-BA64-6CCB8AA08988}" presName="wedge3" presStyleLbl="node1" presStyleIdx="2" presStyleCnt="3"/>
      <dgm:spPr/>
      <dgm:t>
        <a:bodyPr/>
        <a:lstStyle/>
        <a:p>
          <a:endParaRPr lang="en-US"/>
        </a:p>
      </dgm:t>
    </dgm:pt>
    <dgm:pt modelId="{11075BB7-63EA-A742-9F31-E09E0E8899AA}" type="pres">
      <dgm:prSet presAssocID="{590B2257-87A4-C745-BA64-6CCB8AA08988}" presName="dummy3a" presStyleCnt="0"/>
      <dgm:spPr/>
    </dgm:pt>
    <dgm:pt modelId="{69CCFFE5-371C-9047-9ED1-ED2A12F3562D}" type="pres">
      <dgm:prSet presAssocID="{590B2257-87A4-C745-BA64-6CCB8AA08988}" presName="dummy3b" presStyleCnt="0"/>
      <dgm:spPr/>
    </dgm:pt>
    <dgm:pt modelId="{48AC1BCB-C6AA-DE44-AD59-7FDA8B17CB52}" type="pres">
      <dgm:prSet presAssocID="{590B2257-87A4-C745-BA64-6CCB8AA08988}" presName="wedge3Tx" presStyleLbl="node1" presStyleIdx="2" presStyleCnt="3">
        <dgm:presLayoutVars>
          <dgm:chMax val="0"/>
          <dgm:chPref val="0"/>
          <dgm:bulletEnabled val="1"/>
        </dgm:presLayoutVars>
      </dgm:prSet>
      <dgm:spPr/>
      <dgm:t>
        <a:bodyPr/>
        <a:lstStyle/>
        <a:p>
          <a:endParaRPr lang="en-US"/>
        </a:p>
      </dgm:t>
    </dgm:pt>
    <dgm:pt modelId="{3B1772BF-F1BC-2445-AC42-4D460A2266FF}" type="pres">
      <dgm:prSet presAssocID="{D0610CC5-0457-A041-A00B-A17981F99AC8}" presName="arrowWedge1" presStyleLbl="fgSibTrans2D1" presStyleIdx="0" presStyleCnt="3"/>
      <dgm:spPr/>
    </dgm:pt>
    <dgm:pt modelId="{66C7C051-45BA-D24E-BF9B-B564DF287544}" type="pres">
      <dgm:prSet presAssocID="{7DC5D35C-608B-B143-BE5A-A958E62C8967}" presName="arrowWedge2" presStyleLbl="fgSibTrans2D1" presStyleIdx="1" presStyleCnt="3"/>
      <dgm:spPr/>
    </dgm:pt>
    <dgm:pt modelId="{4AB45C01-8242-1449-8C95-C5D63DCEC1E1}" type="pres">
      <dgm:prSet presAssocID="{C48EE16B-1D20-614E-AC77-6AD0B7D83F54}" presName="arrowWedge3" presStyleLbl="fgSibTrans2D1" presStyleIdx="2" presStyleCnt="3"/>
      <dgm:spPr/>
    </dgm:pt>
  </dgm:ptLst>
  <dgm:cxnLst>
    <dgm:cxn modelId="{DFCF4296-47C1-ED42-A998-5DC72E6452C1}" type="presOf" srcId="{EA98EB4F-C737-5A46-B0CF-AD36B1536FA5}" destId="{D93D09C7-9D12-3D4F-8DDC-89DFC836F6B2}" srcOrd="0" destOrd="0" presId="urn:microsoft.com/office/officeart/2005/8/layout/cycle8"/>
    <dgm:cxn modelId="{20AD0FF4-27E9-5942-A685-921D35CEE3E9}" type="presOf" srcId="{2D76E457-7276-C845-9F1D-C2000AFDABB2}" destId="{570C91CA-D35B-1847-9487-9BC1FC03A0CC}" srcOrd="0" destOrd="0" presId="urn:microsoft.com/office/officeart/2005/8/layout/cycle8"/>
    <dgm:cxn modelId="{25B884C7-5E26-BE4A-8BE1-12E57070FD1E}" srcId="{590B2257-87A4-C745-BA64-6CCB8AA08988}" destId="{EA98EB4F-C737-5A46-B0CF-AD36B1536FA5}" srcOrd="0" destOrd="0" parTransId="{5B190CA9-8DE3-0040-9064-9DC6081E371B}" sibTransId="{D0610CC5-0457-A041-A00B-A17981F99AC8}"/>
    <dgm:cxn modelId="{5CD956BE-047A-4E43-802C-5390C4D38FC1}" type="presOf" srcId="{590B2257-87A4-C745-BA64-6CCB8AA08988}" destId="{7770F266-6282-2143-B7EB-2BC2AEE663F5}" srcOrd="0" destOrd="0" presId="urn:microsoft.com/office/officeart/2005/8/layout/cycle8"/>
    <dgm:cxn modelId="{16FDDC73-CAC2-5946-8857-1CEDAF039BA8}" srcId="{590B2257-87A4-C745-BA64-6CCB8AA08988}" destId="{A27A6670-B13D-FC4B-A065-313E086344EF}" srcOrd="1" destOrd="0" parTransId="{C9F44DE5-2F42-D54E-B37D-E88775EA5C0C}" sibTransId="{7DC5D35C-608B-B143-BE5A-A958E62C8967}"/>
    <dgm:cxn modelId="{AB0FA5C8-83A2-A945-B694-8A07063933A9}" srcId="{590B2257-87A4-C745-BA64-6CCB8AA08988}" destId="{2D76E457-7276-C845-9F1D-C2000AFDABB2}" srcOrd="2" destOrd="0" parTransId="{11E2930D-F51E-184E-807E-6CC508936C7F}" sibTransId="{C48EE16B-1D20-614E-AC77-6AD0B7D83F54}"/>
    <dgm:cxn modelId="{CF081357-CC31-934B-B7E0-0563E581E64F}" type="presOf" srcId="{2D76E457-7276-C845-9F1D-C2000AFDABB2}" destId="{48AC1BCB-C6AA-DE44-AD59-7FDA8B17CB52}" srcOrd="1" destOrd="0" presId="urn:microsoft.com/office/officeart/2005/8/layout/cycle8"/>
    <dgm:cxn modelId="{F1C5C391-DD74-EA44-A04E-312439ACBB7B}" type="presOf" srcId="{EA98EB4F-C737-5A46-B0CF-AD36B1536FA5}" destId="{536C5F63-138C-EB49-BF71-A4F96E961550}" srcOrd="1" destOrd="0" presId="urn:microsoft.com/office/officeart/2005/8/layout/cycle8"/>
    <dgm:cxn modelId="{63497E1D-0A47-8C41-88E9-DB5D9F037137}" type="presOf" srcId="{A27A6670-B13D-FC4B-A065-313E086344EF}" destId="{D7C4E67A-296E-014A-87CF-8A27810DC5EF}" srcOrd="0" destOrd="0" presId="urn:microsoft.com/office/officeart/2005/8/layout/cycle8"/>
    <dgm:cxn modelId="{10FD6DD0-560C-E845-B570-03452F1B26FB}" type="presOf" srcId="{A27A6670-B13D-FC4B-A065-313E086344EF}" destId="{F0D1957C-EA00-3845-A359-3D65B2257FFB}" srcOrd="1" destOrd="0" presId="urn:microsoft.com/office/officeart/2005/8/layout/cycle8"/>
    <dgm:cxn modelId="{6046FC95-04C9-6042-B3D3-D5ED0ADD00DD}" type="presParOf" srcId="{7770F266-6282-2143-B7EB-2BC2AEE663F5}" destId="{D93D09C7-9D12-3D4F-8DDC-89DFC836F6B2}" srcOrd="0" destOrd="0" presId="urn:microsoft.com/office/officeart/2005/8/layout/cycle8"/>
    <dgm:cxn modelId="{7F874895-475E-2641-8931-16D91E5E50EA}" type="presParOf" srcId="{7770F266-6282-2143-B7EB-2BC2AEE663F5}" destId="{442F5F98-6149-964F-9960-BDA2F7758510}" srcOrd="1" destOrd="0" presId="urn:microsoft.com/office/officeart/2005/8/layout/cycle8"/>
    <dgm:cxn modelId="{FBB0E3E1-6963-564C-A1D4-797888E410D2}" type="presParOf" srcId="{7770F266-6282-2143-B7EB-2BC2AEE663F5}" destId="{0DB02058-8FF9-7543-B9CC-9BA305C68287}" srcOrd="2" destOrd="0" presId="urn:microsoft.com/office/officeart/2005/8/layout/cycle8"/>
    <dgm:cxn modelId="{5A9E7D61-5708-BD46-88FD-1CE2CBDB297F}" type="presParOf" srcId="{7770F266-6282-2143-B7EB-2BC2AEE663F5}" destId="{536C5F63-138C-EB49-BF71-A4F96E961550}" srcOrd="3" destOrd="0" presId="urn:microsoft.com/office/officeart/2005/8/layout/cycle8"/>
    <dgm:cxn modelId="{D2116E49-AFCC-7648-828A-8C6C9195C730}" type="presParOf" srcId="{7770F266-6282-2143-B7EB-2BC2AEE663F5}" destId="{D7C4E67A-296E-014A-87CF-8A27810DC5EF}" srcOrd="4" destOrd="0" presId="urn:microsoft.com/office/officeart/2005/8/layout/cycle8"/>
    <dgm:cxn modelId="{5873247A-9F71-F143-99C8-E5BCAFF89D22}" type="presParOf" srcId="{7770F266-6282-2143-B7EB-2BC2AEE663F5}" destId="{48F1B3FA-DCBB-EB43-8A37-EB4CDBEAFD65}" srcOrd="5" destOrd="0" presId="urn:microsoft.com/office/officeart/2005/8/layout/cycle8"/>
    <dgm:cxn modelId="{102BD071-00E4-3849-A0A2-6ACD54263190}" type="presParOf" srcId="{7770F266-6282-2143-B7EB-2BC2AEE663F5}" destId="{B0C6E90B-CAC0-3444-B024-0BB47A8025FF}" srcOrd="6" destOrd="0" presId="urn:microsoft.com/office/officeart/2005/8/layout/cycle8"/>
    <dgm:cxn modelId="{EAE50D6C-44BE-1C43-B71E-262A24FB2600}" type="presParOf" srcId="{7770F266-6282-2143-B7EB-2BC2AEE663F5}" destId="{F0D1957C-EA00-3845-A359-3D65B2257FFB}" srcOrd="7" destOrd="0" presId="urn:microsoft.com/office/officeart/2005/8/layout/cycle8"/>
    <dgm:cxn modelId="{E4DEDABC-5400-4D4F-A8B5-ACA8A24EE27A}" type="presParOf" srcId="{7770F266-6282-2143-B7EB-2BC2AEE663F5}" destId="{570C91CA-D35B-1847-9487-9BC1FC03A0CC}" srcOrd="8" destOrd="0" presId="urn:microsoft.com/office/officeart/2005/8/layout/cycle8"/>
    <dgm:cxn modelId="{D2A13504-2CDF-1B41-8605-8AE538183544}" type="presParOf" srcId="{7770F266-6282-2143-B7EB-2BC2AEE663F5}" destId="{11075BB7-63EA-A742-9F31-E09E0E8899AA}" srcOrd="9" destOrd="0" presId="urn:microsoft.com/office/officeart/2005/8/layout/cycle8"/>
    <dgm:cxn modelId="{77ABE945-2985-744E-8407-FD7BD0D72C17}" type="presParOf" srcId="{7770F266-6282-2143-B7EB-2BC2AEE663F5}" destId="{69CCFFE5-371C-9047-9ED1-ED2A12F3562D}" srcOrd="10" destOrd="0" presId="urn:microsoft.com/office/officeart/2005/8/layout/cycle8"/>
    <dgm:cxn modelId="{CA25060C-1193-D54F-8BB3-7D0C75CB514A}" type="presParOf" srcId="{7770F266-6282-2143-B7EB-2BC2AEE663F5}" destId="{48AC1BCB-C6AA-DE44-AD59-7FDA8B17CB52}" srcOrd="11" destOrd="0" presId="urn:microsoft.com/office/officeart/2005/8/layout/cycle8"/>
    <dgm:cxn modelId="{3ABA239F-B8D1-9948-A232-EB13DF4C31F2}" type="presParOf" srcId="{7770F266-6282-2143-B7EB-2BC2AEE663F5}" destId="{3B1772BF-F1BC-2445-AC42-4D460A2266FF}" srcOrd="12" destOrd="0" presId="urn:microsoft.com/office/officeart/2005/8/layout/cycle8"/>
    <dgm:cxn modelId="{B7543D37-4643-A343-992A-C379C126E58E}" type="presParOf" srcId="{7770F266-6282-2143-B7EB-2BC2AEE663F5}" destId="{66C7C051-45BA-D24E-BF9B-B564DF287544}" srcOrd="13" destOrd="0" presId="urn:microsoft.com/office/officeart/2005/8/layout/cycle8"/>
    <dgm:cxn modelId="{E3D211D3-7CF0-5045-848D-9D7DD5FB9D26}" type="presParOf" srcId="{7770F266-6282-2143-B7EB-2BC2AEE663F5}" destId="{4AB45C01-8242-1449-8C95-C5D63DCEC1E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A3060-EE59-D244-947F-0A64F0BEC839}">
      <dsp:nvSpPr>
        <dsp:cNvPr id="0" name=""/>
        <dsp:cNvSpPr/>
      </dsp:nvSpPr>
      <dsp:spPr>
        <a:xfrm>
          <a:off x="3579" y="0"/>
          <a:ext cx="2147764" cy="1879854"/>
        </a:xfrm>
        <a:prstGeom prst="upArrow">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483AD469-D96A-B443-9B44-A363BFA22841}">
      <dsp:nvSpPr>
        <dsp:cNvPr id="0" name=""/>
        <dsp:cNvSpPr/>
      </dsp:nvSpPr>
      <dsp:spPr>
        <a:xfrm>
          <a:off x="2215776" y="0"/>
          <a:ext cx="3644691" cy="187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048" tIns="0" rIns="384048" bIns="384048" numCol="1" spcCol="1270" anchor="ctr" anchorCtr="0">
          <a:noAutofit/>
        </a:bodyPr>
        <a:lstStyle/>
        <a:p>
          <a:pPr lvl="0" algn="l" defTabSz="2400300">
            <a:lnSpc>
              <a:spcPct val="90000"/>
            </a:lnSpc>
            <a:spcBef>
              <a:spcPct val="0"/>
            </a:spcBef>
            <a:spcAft>
              <a:spcPct val="35000"/>
            </a:spcAft>
          </a:pPr>
          <a:r>
            <a:rPr lang="en-US" sz="5400" kern="1200" dirty="0" smtClean="0"/>
            <a:t>Formal value</a:t>
          </a:r>
          <a:endParaRPr lang="en-US" sz="5400" kern="1200" dirty="0"/>
        </a:p>
      </dsp:txBody>
      <dsp:txXfrm>
        <a:off x="2215776" y="0"/>
        <a:ext cx="3644691" cy="1879854"/>
      </dsp:txXfrm>
    </dsp:sp>
    <dsp:sp modelId="{A9EECF61-D560-CC43-BFF7-7B0910EBFF2A}">
      <dsp:nvSpPr>
        <dsp:cNvPr id="0" name=""/>
        <dsp:cNvSpPr/>
      </dsp:nvSpPr>
      <dsp:spPr>
        <a:xfrm>
          <a:off x="647908" y="2036508"/>
          <a:ext cx="2147764" cy="1879854"/>
        </a:xfrm>
        <a:prstGeom prst="downArrow">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EC4853C1-B4C2-4142-BE59-1688A35A7885}">
      <dsp:nvSpPr>
        <dsp:cNvPr id="0" name=""/>
        <dsp:cNvSpPr/>
      </dsp:nvSpPr>
      <dsp:spPr>
        <a:xfrm>
          <a:off x="2860106" y="2036508"/>
          <a:ext cx="3644691" cy="187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4048" tIns="0" rIns="384048" bIns="384048" numCol="1" spcCol="1270" anchor="ctr" anchorCtr="0">
          <a:noAutofit/>
        </a:bodyPr>
        <a:lstStyle/>
        <a:p>
          <a:pPr lvl="0" algn="l" defTabSz="2400300">
            <a:lnSpc>
              <a:spcPct val="90000"/>
            </a:lnSpc>
            <a:spcBef>
              <a:spcPct val="0"/>
            </a:spcBef>
            <a:spcAft>
              <a:spcPct val="35000"/>
            </a:spcAft>
          </a:pPr>
          <a:r>
            <a:rPr lang="en-US" sz="5400" kern="1200" dirty="0" smtClean="0"/>
            <a:t>Social value</a:t>
          </a:r>
          <a:endParaRPr lang="en-US" sz="5400" kern="1200" dirty="0"/>
        </a:p>
      </dsp:txBody>
      <dsp:txXfrm>
        <a:off x="2860106" y="2036508"/>
        <a:ext cx="3644691" cy="18798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33AD1-87B9-474E-A3E5-DF13A0352E11}">
      <dsp:nvSpPr>
        <dsp:cNvPr id="0" name=""/>
        <dsp:cNvSpPr/>
      </dsp:nvSpPr>
      <dsp:spPr>
        <a:xfrm>
          <a:off x="1402256" y="3364"/>
          <a:ext cx="1646161" cy="823080"/>
        </a:xfrm>
        <a:prstGeom prst="roundRect">
          <a:avLst>
            <a:gd name="adj" fmla="val 10000"/>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Traditional Approaches</a:t>
          </a:r>
          <a:endParaRPr lang="en-US" sz="1600" kern="1200" dirty="0"/>
        </a:p>
      </dsp:txBody>
      <dsp:txXfrm>
        <a:off x="1426363" y="27471"/>
        <a:ext cx="1597947" cy="774866"/>
      </dsp:txXfrm>
    </dsp:sp>
    <dsp:sp modelId="{45A3DCD4-C98F-4D43-BC36-09F4EE2E3E05}">
      <dsp:nvSpPr>
        <dsp:cNvPr id="0" name=""/>
        <dsp:cNvSpPr/>
      </dsp:nvSpPr>
      <dsp:spPr>
        <a:xfrm>
          <a:off x="1566872" y="826445"/>
          <a:ext cx="164616" cy="617310"/>
        </a:xfrm>
        <a:custGeom>
          <a:avLst/>
          <a:gdLst/>
          <a:ahLst/>
          <a:cxnLst/>
          <a:rect l="0" t="0" r="0" b="0"/>
          <a:pathLst>
            <a:path>
              <a:moveTo>
                <a:pt x="0" y="0"/>
              </a:moveTo>
              <a:lnTo>
                <a:pt x="0" y="617310"/>
              </a:lnTo>
              <a:lnTo>
                <a:pt x="164616" y="617310"/>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FD46E05-232C-4F4B-8879-66A91C58587A}">
      <dsp:nvSpPr>
        <dsp:cNvPr id="0" name=""/>
        <dsp:cNvSpPr/>
      </dsp:nvSpPr>
      <dsp:spPr>
        <a:xfrm>
          <a:off x="1731488" y="1032215"/>
          <a:ext cx="1316929" cy="8230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Eradication</a:t>
          </a:r>
          <a:endParaRPr lang="en-US" sz="1200" kern="1200" dirty="0"/>
        </a:p>
      </dsp:txBody>
      <dsp:txXfrm>
        <a:off x="1755595" y="1056322"/>
        <a:ext cx="1268715" cy="774866"/>
      </dsp:txXfrm>
    </dsp:sp>
    <dsp:sp modelId="{C8388E1B-3E3E-4E41-BB0D-997A917C26EF}">
      <dsp:nvSpPr>
        <dsp:cNvPr id="0" name=""/>
        <dsp:cNvSpPr/>
      </dsp:nvSpPr>
      <dsp:spPr>
        <a:xfrm>
          <a:off x="1566872" y="826445"/>
          <a:ext cx="164616" cy="1646161"/>
        </a:xfrm>
        <a:custGeom>
          <a:avLst/>
          <a:gdLst/>
          <a:ahLst/>
          <a:cxnLst/>
          <a:rect l="0" t="0" r="0" b="0"/>
          <a:pathLst>
            <a:path>
              <a:moveTo>
                <a:pt x="0" y="0"/>
              </a:moveTo>
              <a:lnTo>
                <a:pt x="0" y="1646161"/>
              </a:lnTo>
              <a:lnTo>
                <a:pt x="164616" y="164616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0E51E40-DC1D-B043-A3B0-0D343D65AC7F}">
      <dsp:nvSpPr>
        <dsp:cNvPr id="0" name=""/>
        <dsp:cNvSpPr/>
      </dsp:nvSpPr>
      <dsp:spPr>
        <a:xfrm>
          <a:off x="1731488" y="2061066"/>
          <a:ext cx="1316929" cy="8230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Expansion</a:t>
          </a:r>
          <a:endParaRPr lang="en-US" sz="1200" kern="1200" dirty="0"/>
        </a:p>
      </dsp:txBody>
      <dsp:txXfrm>
        <a:off x="1755595" y="2085173"/>
        <a:ext cx="1268715" cy="774866"/>
      </dsp:txXfrm>
    </dsp:sp>
    <dsp:sp modelId="{DA966307-E013-6C48-A9D2-03355C8FCCCF}">
      <dsp:nvSpPr>
        <dsp:cNvPr id="0" name=""/>
        <dsp:cNvSpPr/>
      </dsp:nvSpPr>
      <dsp:spPr>
        <a:xfrm>
          <a:off x="3459958" y="3364"/>
          <a:ext cx="1646161" cy="823080"/>
        </a:xfrm>
        <a:prstGeom prst="roundRect">
          <a:avLst>
            <a:gd name="adj" fmla="val 10000"/>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n-US" sz="1600" kern="1200" dirty="0" smtClean="0"/>
            <a:t>Contemporary Approaches</a:t>
          </a:r>
          <a:endParaRPr lang="en-US" sz="1600" kern="1200" dirty="0"/>
        </a:p>
      </dsp:txBody>
      <dsp:txXfrm>
        <a:off x="3484065" y="27471"/>
        <a:ext cx="1597947" cy="774866"/>
      </dsp:txXfrm>
    </dsp:sp>
    <dsp:sp modelId="{1111E319-089F-934F-8349-D1FB3ED2DA73}">
      <dsp:nvSpPr>
        <dsp:cNvPr id="0" name=""/>
        <dsp:cNvSpPr/>
      </dsp:nvSpPr>
      <dsp:spPr>
        <a:xfrm>
          <a:off x="3624574" y="826445"/>
          <a:ext cx="164616" cy="617310"/>
        </a:xfrm>
        <a:custGeom>
          <a:avLst/>
          <a:gdLst/>
          <a:ahLst/>
          <a:cxnLst/>
          <a:rect l="0" t="0" r="0" b="0"/>
          <a:pathLst>
            <a:path>
              <a:moveTo>
                <a:pt x="0" y="0"/>
              </a:moveTo>
              <a:lnTo>
                <a:pt x="0" y="617310"/>
              </a:lnTo>
              <a:lnTo>
                <a:pt x="164616" y="617310"/>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AB2FEB9-0543-124E-A5EA-2750F90CEB61}">
      <dsp:nvSpPr>
        <dsp:cNvPr id="0" name=""/>
        <dsp:cNvSpPr/>
      </dsp:nvSpPr>
      <dsp:spPr>
        <a:xfrm>
          <a:off x="3789191" y="1032215"/>
          <a:ext cx="1316929" cy="8230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Appreciation</a:t>
          </a:r>
          <a:endParaRPr lang="en-US" sz="1200" kern="1200" dirty="0"/>
        </a:p>
      </dsp:txBody>
      <dsp:txXfrm>
        <a:off x="3813298" y="1056322"/>
        <a:ext cx="1268715" cy="774866"/>
      </dsp:txXfrm>
    </dsp:sp>
    <dsp:sp modelId="{61D1C023-6F84-8548-AEC5-0BB5874F0258}">
      <dsp:nvSpPr>
        <dsp:cNvPr id="0" name=""/>
        <dsp:cNvSpPr/>
      </dsp:nvSpPr>
      <dsp:spPr>
        <a:xfrm>
          <a:off x="3624574" y="826445"/>
          <a:ext cx="164616" cy="1646161"/>
        </a:xfrm>
        <a:custGeom>
          <a:avLst/>
          <a:gdLst/>
          <a:ahLst/>
          <a:cxnLst/>
          <a:rect l="0" t="0" r="0" b="0"/>
          <a:pathLst>
            <a:path>
              <a:moveTo>
                <a:pt x="0" y="0"/>
              </a:moveTo>
              <a:lnTo>
                <a:pt x="0" y="1646161"/>
              </a:lnTo>
              <a:lnTo>
                <a:pt x="164616" y="164616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7079FA-075B-5546-82F8-0C611EA95E7F}">
      <dsp:nvSpPr>
        <dsp:cNvPr id="0" name=""/>
        <dsp:cNvSpPr/>
      </dsp:nvSpPr>
      <dsp:spPr>
        <a:xfrm>
          <a:off x="3789191" y="2061066"/>
          <a:ext cx="1316929" cy="8230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Appropriateness based</a:t>
          </a:r>
        </a:p>
      </dsp:txBody>
      <dsp:txXfrm>
        <a:off x="3813298" y="2085173"/>
        <a:ext cx="1268715" cy="774866"/>
      </dsp:txXfrm>
    </dsp:sp>
    <dsp:sp modelId="{D64C60CB-ED0E-8444-BB4C-80005EE32386}">
      <dsp:nvSpPr>
        <dsp:cNvPr id="0" name=""/>
        <dsp:cNvSpPr/>
      </dsp:nvSpPr>
      <dsp:spPr>
        <a:xfrm>
          <a:off x="3624574" y="826445"/>
          <a:ext cx="164616" cy="2675012"/>
        </a:xfrm>
        <a:custGeom>
          <a:avLst/>
          <a:gdLst/>
          <a:ahLst/>
          <a:cxnLst/>
          <a:rect l="0" t="0" r="0" b="0"/>
          <a:pathLst>
            <a:path>
              <a:moveTo>
                <a:pt x="0" y="0"/>
              </a:moveTo>
              <a:lnTo>
                <a:pt x="0" y="2675012"/>
              </a:lnTo>
              <a:lnTo>
                <a:pt x="164616" y="2675012"/>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6A9B58D-DA2F-F147-A4B2-3705BEAF18C0}">
      <dsp:nvSpPr>
        <dsp:cNvPr id="0" name=""/>
        <dsp:cNvSpPr/>
      </dsp:nvSpPr>
      <dsp:spPr>
        <a:xfrm>
          <a:off x="3789191" y="3089917"/>
          <a:ext cx="1316929" cy="82308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lvl="0" algn="ctr" defTabSz="533400">
            <a:lnSpc>
              <a:spcPct val="90000"/>
            </a:lnSpc>
            <a:spcBef>
              <a:spcPct val="0"/>
            </a:spcBef>
            <a:spcAft>
              <a:spcPct val="35000"/>
            </a:spcAft>
          </a:pPr>
          <a:r>
            <a:rPr lang="en-US" sz="1200" kern="1200" dirty="0" smtClean="0"/>
            <a:t>Critical</a:t>
          </a:r>
          <a:endParaRPr lang="en-US" sz="1200" kern="1200" dirty="0"/>
        </a:p>
      </dsp:txBody>
      <dsp:txXfrm>
        <a:off x="3813298" y="3114024"/>
        <a:ext cx="1268715" cy="77486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3D09C7-9D12-3D4F-8DDC-89DFC836F6B2}">
      <dsp:nvSpPr>
        <dsp:cNvPr id="0" name=""/>
        <dsp:cNvSpPr/>
      </dsp:nvSpPr>
      <dsp:spPr>
        <a:xfrm>
          <a:off x="1677069" y="254563"/>
          <a:ext cx="3289744" cy="3289744"/>
        </a:xfrm>
        <a:prstGeom prst="pie">
          <a:avLst>
            <a:gd name="adj1" fmla="val 16200000"/>
            <a:gd name="adj2" fmla="val 1800000"/>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Community Service Learning</a:t>
          </a:r>
          <a:endParaRPr lang="en-US" sz="1500" kern="1200" dirty="0"/>
        </a:p>
      </dsp:txBody>
      <dsp:txXfrm>
        <a:off x="3410843" y="951676"/>
        <a:ext cx="1174908" cy="979090"/>
      </dsp:txXfrm>
    </dsp:sp>
    <dsp:sp modelId="{D7C4E67A-296E-014A-87CF-8A27810DC5EF}">
      <dsp:nvSpPr>
        <dsp:cNvPr id="0" name=""/>
        <dsp:cNvSpPr/>
      </dsp:nvSpPr>
      <dsp:spPr>
        <a:xfrm>
          <a:off x="1609316" y="372054"/>
          <a:ext cx="3289744" cy="3289744"/>
        </a:xfrm>
        <a:prstGeom prst="pie">
          <a:avLst>
            <a:gd name="adj1" fmla="val 1800000"/>
            <a:gd name="adj2" fmla="val 9000000"/>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Language for Specific Purposes</a:t>
          </a:r>
          <a:endParaRPr lang="en-US" sz="1500" kern="1200" dirty="0"/>
        </a:p>
      </dsp:txBody>
      <dsp:txXfrm>
        <a:off x="2392588" y="2506472"/>
        <a:ext cx="1762363" cy="861599"/>
      </dsp:txXfrm>
    </dsp:sp>
    <dsp:sp modelId="{570C91CA-D35B-1847-9487-9BC1FC03A0CC}">
      <dsp:nvSpPr>
        <dsp:cNvPr id="0" name=""/>
        <dsp:cNvSpPr/>
      </dsp:nvSpPr>
      <dsp:spPr>
        <a:xfrm>
          <a:off x="1541562" y="254563"/>
          <a:ext cx="3289744" cy="3289744"/>
        </a:xfrm>
        <a:prstGeom prst="pie">
          <a:avLst>
            <a:gd name="adj1" fmla="val 9000000"/>
            <a:gd name="adj2" fmla="val 16200000"/>
          </a:avLst>
        </a:prstGeom>
        <a:gradFill rotWithShape="0">
          <a:gsLst>
            <a:gs pos="0">
              <a:schemeClr val="accent1">
                <a:hueOff val="0"/>
                <a:satOff val="0"/>
                <a:lumOff val="0"/>
                <a:alphaOff val="0"/>
                <a:shade val="70000"/>
                <a:satMod val="120000"/>
              </a:schemeClr>
            </a:gs>
            <a:gs pos="35000">
              <a:schemeClr val="accent1">
                <a:hueOff val="0"/>
                <a:satOff val="0"/>
                <a:lumOff val="0"/>
                <a:alphaOff val="0"/>
                <a:shade val="100000"/>
                <a:satMod val="150000"/>
              </a:schemeClr>
            </a:gs>
            <a:gs pos="70000">
              <a:schemeClr val="accent1">
                <a:hueOff val="0"/>
                <a:satOff val="0"/>
                <a:lumOff val="0"/>
                <a:alphaOff val="0"/>
                <a:tint val="100000"/>
                <a:shade val="100000"/>
                <a:satMod val="200000"/>
                <a:greenMod val="100000"/>
              </a:schemeClr>
            </a:gs>
            <a:gs pos="100000">
              <a:schemeClr val="accent1">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n-US" sz="1500" kern="1200" dirty="0" smtClean="0"/>
            <a:t>Community Based Learning</a:t>
          </a:r>
          <a:endParaRPr lang="en-US" sz="1500" kern="1200" dirty="0"/>
        </a:p>
      </dsp:txBody>
      <dsp:txXfrm>
        <a:off x="1922625" y="951676"/>
        <a:ext cx="1174908" cy="979090"/>
      </dsp:txXfrm>
    </dsp:sp>
    <dsp:sp modelId="{3B1772BF-F1BC-2445-AC42-4D460A2266FF}">
      <dsp:nvSpPr>
        <dsp:cNvPr id="0" name=""/>
        <dsp:cNvSpPr/>
      </dsp:nvSpPr>
      <dsp:spPr>
        <a:xfrm>
          <a:off x="1473689" y="50912"/>
          <a:ext cx="3697046" cy="3697046"/>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70000"/>
                <a:satMod val="120000"/>
              </a:schemeClr>
            </a:gs>
            <a:gs pos="35000">
              <a:schemeClr val="accent1">
                <a:tint val="60000"/>
                <a:hueOff val="0"/>
                <a:satOff val="0"/>
                <a:lumOff val="0"/>
                <a:alphaOff val="0"/>
                <a:shade val="100000"/>
                <a:satMod val="150000"/>
              </a:schemeClr>
            </a:gs>
            <a:gs pos="70000">
              <a:schemeClr val="accent1">
                <a:tint val="60000"/>
                <a:hueOff val="0"/>
                <a:satOff val="0"/>
                <a:lumOff val="0"/>
                <a:alphaOff val="0"/>
                <a:tint val="100000"/>
                <a:shade val="100000"/>
                <a:satMod val="200000"/>
                <a:greenMod val="100000"/>
              </a:schemeClr>
            </a:gs>
            <a:gs pos="100000">
              <a:schemeClr val="accent1">
                <a:tint val="60000"/>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66C7C051-45BA-D24E-BF9B-B564DF287544}">
      <dsp:nvSpPr>
        <dsp:cNvPr id="0" name=""/>
        <dsp:cNvSpPr/>
      </dsp:nvSpPr>
      <dsp:spPr>
        <a:xfrm>
          <a:off x="1405665" y="168195"/>
          <a:ext cx="3697046" cy="3697046"/>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70000"/>
                <a:satMod val="120000"/>
              </a:schemeClr>
            </a:gs>
            <a:gs pos="35000">
              <a:schemeClr val="accent1">
                <a:tint val="60000"/>
                <a:hueOff val="0"/>
                <a:satOff val="0"/>
                <a:lumOff val="0"/>
                <a:alphaOff val="0"/>
                <a:shade val="100000"/>
                <a:satMod val="150000"/>
              </a:schemeClr>
            </a:gs>
            <a:gs pos="70000">
              <a:schemeClr val="accent1">
                <a:tint val="60000"/>
                <a:hueOff val="0"/>
                <a:satOff val="0"/>
                <a:lumOff val="0"/>
                <a:alphaOff val="0"/>
                <a:tint val="100000"/>
                <a:shade val="100000"/>
                <a:satMod val="200000"/>
                <a:greenMod val="100000"/>
              </a:schemeClr>
            </a:gs>
            <a:gs pos="100000">
              <a:schemeClr val="accent1">
                <a:tint val="60000"/>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 modelId="{4AB45C01-8242-1449-8C95-C5D63DCEC1E1}">
      <dsp:nvSpPr>
        <dsp:cNvPr id="0" name=""/>
        <dsp:cNvSpPr/>
      </dsp:nvSpPr>
      <dsp:spPr>
        <a:xfrm>
          <a:off x="1337640" y="50912"/>
          <a:ext cx="3697046" cy="3697046"/>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70000"/>
                <a:satMod val="120000"/>
              </a:schemeClr>
            </a:gs>
            <a:gs pos="35000">
              <a:schemeClr val="accent1">
                <a:tint val="60000"/>
                <a:hueOff val="0"/>
                <a:satOff val="0"/>
                <a:lumOff val="0"/>
                <a:alphaOff val="0"/>
                <a:shade val="100000"/>
                <a:satMod val="150000"/>
              </a:schemeClr>
            </a:gs>
            <a:gs pos="70000">
              <a:schemeClr val="accent1">
                <a:tint val="60000"/>
                <a:hueOff val="0"/>
                <a:satOff val="0"/>
                <a:lumOff val="0"/>
                <a:alphaOff val="0"/>
                <a:tint val="100000"/>
                <a:shade val="100000"/>
                <a:satMod val="200000"/>
                <a:greenMod val="100000"/>
              </a:schemeClr>
            </a:gs>
            <a:gs pos="100000">
              <a:schemeClr val="accent1">
                <a:tint val="60000"/>
                <a:hueOff val="0"/>
                <a:satOff val="0"/>
                <a:lumOff val="0"/>
                <a:alphaOff val="0"/>
                <a:tint val="100000"/>
                <a:shade val="100000"/>
                <a:satMod val="250000"/>
                <a:greenMod val="100000"/>
              </a:schemeClr>
            </a:gs>
          </a:gsLst>
          <a:lin ang="16200000" scaled="1"/>
        </a:gradFill>
        <a:ln>
          <a:noFill/>
        </a:ln>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FAEBEE3-9703-494D-A1E1-492E82AE1882}" type="datetimeFigureOut">
              <a:rPr lang="en-US" smtClean="0"/>
              <a:t>10/22/15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836004-8F34-A141-A842-3260E4913977}" type="slidenum">
              <a:rPr lang="en-US" smtClean="0"/>
              <a:t>‹#›</a:t>
            </a:fld>
            <a:endParaRPr lang="en-US"/>
          </a:p>
        </p:txBody>
      </p:sp>
    </p:spTree>
    <p:extLst>
      <p:ext uri="{BB962C8B-B14F-4D97-AF65-F5344CB8AC3E}">
        <p14:creationId xmlns:p14="http://schemas.microsoft.com/office/powerpoint/2010/main" val="1630311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7FA57C-81D4-854E-8CBC-A3F15795DE9C}" type="datetimeFigureOut">
              <a:rPr lang="en-US" smtClean="0"/>
              <a:t>10/22/15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5EF60F-426F-454E-BFDD-A8E0B80DE543}" type="slidenum">
              <a:rPr lang="en-US" smtClean="0"/>
              <a:t>‹#›</a:t>
            </a:fld>
            <a:endParaRPr lang="en-US"/>
          </a:p>
        </p:txBody>
      </p:sp>
    </p:spTree>
    <p:extLst>
      <p:ext uri="{BB962C8B-B14F-4D97-AF65-F5344CB8AC3E}">
        <p14:creationId xmlns:p14="http://schemas.microsoft.com/office/powerpoint/2010/main" val="319543502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a:t>
            </a:fld>
            <a:endParaRPr lang="en-US"/>
          </a:p>
        </p:txBody>
      </p:sp>
    </p:spTree>
    <p:extLst>
      <p:ext uri="{BB962C8B-B14F-4D97-AF65-F5344CB8AC3E}">
        <p14:creationId xmlns:p14="http://schemas.microsoft.com/office/powerpoint/2010/main" val="794853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10</a:t>
            </a:fld>
            <a:endParaRPr lang="en-US"/>
          </a:p>
        </p:txBody>
      </p:sp>
    </p:spTree>
    <p:extLst>
      <p:ext uri="{BB962C8B-B14F-4D97-AF65-F5344CB8AC3E}">
        <p14:creationId xmlns:p14="http://schemas.microsoft.com/office/powerpoint/2010/main" val="27800292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11</a:t>
            </a:fld>
            <a:endParaRPr lang="en-US"/>
          </a:p>
        </p:txBody>
      </p:sp>
    </p:spTree>
    <p:extLst>
      <p:ext uri="{BB962C8B-B14F-4D97-AF65-F5344CB8AC3E}">
        <p14:creationId xmlns:p14="http://schemas.microsoft.com/office/powerpoint/2010/main" val="27290324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12</a:t>
            </a:fld>
            <a:endParaRPr lang="en-US"/>
          </a:p>
        </p:txBody>
      </p:sp>
    </p:spTree>
    <p:extLst>
      <p:ext uri="{BB962C8B-B14F-4D97-AF65-F5344CB8AC3E}">
        <p14:creationId xmlns:p14="http://schemas.microsoft.com/office/powerpoint/2010/main" val="3691362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13</a:t>
            </a:fld>
            <a:endParaRPr lang="en-US"/>
          </a:p>
        </p:txBody>
      </p:sp>
    </p:spTree>
    <p:extLst>
      <p:ext uri="{BB962C8B-B14F-4D97-AF65-F5344CB8AC3E}">
        <p14:creationId xmlns:p14="http://schemas.microsoft.com/office/powerpoint/2010/main" val="710107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14</a:t>
            </a:fld>
            <a:endParaRPr lang="en-US"/>
          </a:p>
        </p:txBody>
      </p:sp>
    </p:spTree>
    <p:extLst>
      <p:ext uri="{BB962C8B-B14F-4D97-AF65-F5344CB8AC3E}">
        <p14:creationId xmlns:p14="http://schemas.microsoft.com/office/powerpoint/2010/main" val="6897331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15</a:t>
            </a:fld>
            <a:endParaRPr lang="en-US"/>
          </a:p>
        </p:txBody>
      </p:sp>
    </p:spTree>
    <p:extLst>
      <p:ext uri="{BB962C8B-B14F-4D97-AF65-F5344CB8AC3E}">
        <p14:creationId xmlns:p14="http://schemas.microsoft.com/office/powerpoint/2010/main" val="628056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16</a:t>
            </a:fld>
            <a:endParaRPr lang="en-US"/>
          </a:p>
        </p:txBody>
      </p:sp>
    </p:spTree>
    <p:extLst>
      <p:ext uri="{BB962C8B-B14F-4D97-AF65-F5344CB8AC3E}">
        <p14:creationId xmlns:p14="http://schemas.microsoft.com/office/powerpoint/2010/main" val="1751549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17</a:t>
            </a:fld>
            <a:endParaRPr lang="en-US"/>
          </a:p>
        </p:txBody>
      </p:sp>
    </p:spTree>
    <p:extLst>
      <p:ext uri="{BB962C8B-B14F-4D97-AF65-F5344CB8AC3E}">
        <p14:creationId xmlns:p14="http://schemas.microsoft.com/office/powerpoint/2010/main" val="897525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18</a:t>
            </a:fld>
            <a:endParaRPr lang="en-US"/>
          </a:p>
        </p:txBody>
      </p:sp>
    </p:spTree>
    <p:extLst>
      <p:ext uri="{BB962C8B-B14F-4D97-AF65-F5344CB8AC3E}">
        <p14:creationId xmlns:p14="http://schemas.microsoft.com/office/powerpoint/2010/main" val="1487095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19</a:t>
            </a:fld>
            <a:endParaRPr lang="en-US"/>
          </a:p>
        </p:txBody>
      </p:sp>
    </p:spTree>
    <p:extLst>
      <p:ext uri="{BB962C8B-B14F-4D97-AF65-F5344CB8AC3E}">
        <p14:creationId xmlns:p14="http://schemas.microsoft.com/office/powerpoint/2010/main" val="1002145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a:t>
            </a:fld>
            <a:endParaRPr lang="en-US"/>
          </a:p>
        </p:txBody>
      </p:sp>
    </p:spTree>
    <p:extLst>
      <p:ext uri="{BB962C8B-B14F-4D97-AF65-F5344CB8AC3E}">
        <p14:creationId xmlns:p14="http://schemas.microsoft.com/office/powerpoint/2010/main" val="38257431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20</a:t>
            </a:fld>
            <a:endParaRPr lang="en-US"/>
          </a:p>
        </p:txBody>
      </p:sp>
    </p:spTree>
    <p:extLst>
      <p:ext uri="{BB962C8B-B14F-4D97-AF65-F5344CB8AC3E}">
        <p14:creationId xmlns:p14="http://schemas.microsoft.com/office/powerpoint/2010/main" val="3381952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21</a:t>
            </a:fld>
            <a:endParaRPr lang="en-US"/>
          </a:p>
        </p:txBody>
      </p:sp>
    </p:spTree>
    <p:extLst>
      <p:ext uri="{BB962C8B-B14F-4D97-AF65-F5344CB8AC3E}">
        <p14:creationId xmlns:p14="http://schemas.microsoft.com/office/powerpoint/2010/main" val="2439488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22</a:t>
            </a:fld>
            <a:endParaRPr lang="en-US"/>
          </a:p>
        </p:txBody>
      </p:sp>
    </p:spTree>
    <p:extLst>
      <p:ext uri="{BB962C8B-B14F-4D97-AF65-F5344CB8AC3E}">
        <p14:creationId xmlns:p14="http://schemas.microsoft.com/office/powerpoint/2010/main" val="600253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23</a:t>
            </a:fld>
            <a:endParaRPr lang="en-US"/>
          </a:p>
        </p:txBody>
      </p:sp>
    </p:spTree>
    <p:extLst>
      <p:ext uri="{BB962C8B-B14F-4D97-AF65-F5344CB8AC3E}">
        <p14:creationId xmlns:p14="http://schemas.microsoft.com/office/powerpoint/2010/main" val="1705379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24</a:t>
            </a:fld>
            <a:endParaRPr lang="en-US"/>
          </a:p>
        </p:txBody>
      </p:sp>
    </p:spTree>
    <p:extLst>
      <p:ext uri="{BB962C8B-B14F-4D97-AF65-F5344CB8AC3E}">
        <p14:creationId xmlns:p14="http://schemas.microsoft.com/office/powerpoint/2010/main" val="2762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25</a:t>
            </a:fld>
            <a:endParaRPr lang="en-US"/>
          </a:p>
        </p:txBody>
      </p:sp>
    </p:spTree>
    <p:extLst>
      <p:ext uri="{BB962C8B-B14F-4D97-AF65-F5344CB8AC3E}">
        <p14:creationId xmlns:p14="http://schemas.microsoft.com/office/powerpoint/2010/main" val="1155861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26</a:t>
            </a:fld>
            <a:endParaRPr lang="en-US"/>
          </a:p>
        </p:txBody>
      </p:sp>
    </p:spTree>
    <p:extLst>
      <p:ext uri="{BB962C8B-B14F-4D97-AF65-F5344CB8AC3E}">
        <p14:creationId xmlns:p14="http://schemas.microsoft.com/office/powerpoint/2010/main" val="748809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27</a:t>
            </a:fld>
            <a:endParaRPr lang="en-US"/>
          </a:p>
        </p:txBody>
      </p:sp>
    </p:spTree>
    <p:extLst>
      <p:ext uri="{BB962C8B-B14F-4D97-AF65-F5344CB8AC3E}">
        <p14:creationId xmlns:p14="http://schemas.microsoft.com/office/powerpoint/2010/main" val="3485337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28</a:t>
            </a:fld>
            <a:endParaRPr lang="en-US"/>
          </a:p>
        </p:txBody>
      </p:sp>
    </p:spTree>
    <p:extLst>
      <p:ext uri="{BB962C8B-B14F-4D97-AF65-F5344CB8AC3E}">
        <p14:creationId xmlns:p14="http://schemas.microsoft.com/office/powerpoint/2010/main" val="2630008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29</a:t>
            </a:fld>
            <a:endParaRPr lang="en-US"/>
          </a:p>
        </p:txBody>
      </p:sp>
    </p:spTree>
    <p:extLst>
      <p:ext uri="{BB962C8B-B14F-4D97-AF65-F5344CB8AC3E}">
        <p14:creationId xmlns:p14="http://schemas.microsoft.com/office/powerpoint/2010/main" val="3296073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3</a:t>
            </a:fld>
            <a:endParaRPr lang="en-US"/>
          </a:p>
        </p:txBody>
      </p:sp>
    </p:spTree>
    <p:extLst>
      <p:ext uri="{BB962C8B-B14F-4D97-AF65-F5344CB8AC3E}">
        <p14:creationId xmlns:p14="http://schemas.microsoft.com/office/powerpoint/2010/main" val="380119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30</a:t>
            </a:fld>
            <a:endParaRPr lang="en-US"/>
          </a:p>
        </p:txBody>
      </p:sp>
    </p:spTree>
    <p:extLst>
      <p:ext uri="{BB962C8B-B14F-4D97-AF65-F5344CB8AC3E}">
        <p14:creationId xmlns:p14="http://schemas.microsoft.com/office/powerpoint/2010/main" val="3629875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31</a:t>
            </a:fld>
            <a:endParaRPr lang="en-US"/>
          </a:p>
        </p:txBody>
      </p:sp>
    </p:spTree>
    <p:extLst>
      <p:ext uri="{BB962C8B-B14F-4D97-AF65-F5344CB8AC3E}">
        <p14:creationId xmlns:p14="http://schemas.microsoft.com/office/powerpoint/2010/main" val="336274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32</a:t>
            </a:fld>
            <a:endParaRPr lang="en-US"/>
          </a:p>
        </p:txBody>
      </p:sp>
    </p:spTree>
    <p:extLst>
      <p:ext uri="{BB962C8B-B14F-4D97-AF65-F5344CB8AC3E}">
        <p14:creationId xmlns:p14="http://schemas.microsoft.com/office/powerpoint/2010/main" val="3888251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33</a:t>
            </a:fld>
            <a:endParaRPr lang="en-US"/>
          </a:p>
        </p:txBody>
      </p:sp>
    </p:spTree>
    <p:extLst>
      <p:ext uri="{BB962C8B-B14F-4D97-AF65-F5344CB8AC3E}">
        <p14:creationId xmlns:p14="http://schemas.microsoft.com/office/powerpoint/2010/main" val="10391485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34</a:t>
            </a:fld>
            <a:endParaRPr lang="en-US"/>
          </a:p>
        </p:txBody>
      </p:sp>
    </p:spTree>
    <p:extLst>
      <p:ext uri="{BB962C8B-B14F-4D97-AF65-F5344CB8AC3E}">
        <p14:creationId xmlns:p14="http://schemas.microsoft.com/office/powerpoint/2010/main" val="30532660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35</a:t>
            </a:fld>
            <a:endParaRPr lang="en-US"/>
          </a:p>
        </p:txBody>
      </p:sp>
    </p:spTree>
    <p:extLst>
      <p:ext uri="{BB962C8B-B14F-4D97-AF65-F5344CB8AC3E}">
        <p14:creationId xmlns:p14="http://schemas.microsoft.com/office/powerpoint/2010/main" val="4153401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36</a:t>
            </a:fld>
            <a:endParaRPr lang="en-US"/>
          </a:p>
        </p:txBody>
      </p:sp>
    </p:spTree>
    <p:extLst>
      <p:ext uri="{BB962C8B-B14F-4D97-AF65-F5344CB8AC3E}">
        <p14:creationId xmlns:p14="http://schemas.microsoft.com/office/powerpoint/2010/main" val="17051785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37</a:t>
            </a:fld>
            <a:endParaRPr lang="en-US"/>
          </a:p>
        </p:txBody>
      </p:sp>
    </p:spTree>
    <p:extLst>
      <p:ext uri="{BB962C8B-B14F-4D97-AF65-F5344CB8AC3E}">
        <p14:creationId xmlns:p14="http://schemas.microsoft.com/office/powerpoint/2010/main" val="362209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4</a:t>
            </a:fld>
            <a:endParaRPr lang="en-US"/>
          </a:p>
        </p:txBody>
      </p:sp>
    </p:spTree>
    <p:extLst>
      <p:ext uri="{BB962C8B-B14F-4D97-AF65-F5344CB8AC3E}">
        <p14:creationId xmlns:p14="http://schemas.microsoft.com/office/powerpoint/2010/main" val="4275153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5</a:t>
            </a:fld>
            <a:endParaRPr lang="en-US"/>
          </a:p>
        </p:txBody>
      </p:sp>
    </p:spTree>
    <p:extLst>
      <p:ext uri="{BB962C8B-B14F-4D97-AF65-F5344CB8AC3E}">
        <p14:creationId xmlns:p14="http://schemas.microsoft.com/office/powerpoint/2010/main" val="1123511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6</a:t>
            </a:fld>
            <a:endParaRPr lang="en-US"/>
          </a:p>
        </p:txBody>
      </p:sp>
    </p:spTree>
    <p:extLst>
      <p:ext uri="{BB962C8B-B14F-4D97-AF65-F5344CB8AC3E}">
        <p14:creationId xmlns:p14="http://schemas.microsoft.com/office/powerpoint/2010/main" val="676046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7</a:t>
            </a:fld>
            <a:endParaRPr lang="en-US"/>
          </a:p>
        </p:txBody>
      </p:sp>
    </p:spTree>
    <p:extLst>
      <p:ext uri="{BB962C8B-B14F-4D97-AF65-F5344CB8AC3E}">
        <p14:creationId xmlns:p14="http://schemas.microsoft.com/office/powerpoint/2010/main" val="1730158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8</a:t>
            </a:fld>
            <a:endParaRPr lang="en-US"/>
          </a:p>
        </p:txBody>
      </p:sp>
    </p:spTree>
    <p:extLst>
      <p:ext uri="{BB962C8B-B14F-4D97-AF65-F5344CB8AC3E}">
        <p14:creationId xmlns:p14="http://schemas.microsoft.com/office/powerpoint/2010/main" val="3494916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5EF60F-426F-454E-BFDD-A8E0B80DE543}" type="slidenum">
              <a:rPr lang="en-US" smtClean="0"/>
              <a:t>9</a:t>
            </a:fld>
            <a:endParaRPr lang="en-US"/>
          </a:p>
        </p:txBody>
      </p:sp>
    </p:spTree>
    <p:extLst>
      <p:ext uri="{BB962C8B-B14F-4D97-AF65-F5344CB8AC3E}">
        <p14:creationId xmlns:p14="http://schemas.microsoft.com/office/powerpoint/2010/main" val="2224291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186953" y="268288"/>
            <a:ext cx="5669280" cy="39003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400" y="4208929"/>
            <a:ext cx="5458968" cy="1048684"/>
          </a:xfrm>
        </p:spPr>
        <p:txBody>
          <a:bodyPr vert="horz" lIns="91440" tIns="45720" rIns="91440" bIns="45720" rtlCol="0" anchor="b" anchorCtr="0">
            <a:normAutofit/>
          </a:bodyPr>
          <a:lstStyle>
            <a:lvl1pPr algn="l" defTabSz="914400" rtl="0" eaLnBrk="1" latinLnBrk="0" hangingPunct="1">
              <a:spcBef>
                <a:spcPct val="0"/>
              </a:spcBef>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3200400" y="5257800"/>
            <a:ext cx="5458968" cy="621792"/>
          </a:xfrm>
        </p:spPr>
        <p:txBody>
          <a:bodyPr vert="horz" lIns="91440" tIns="45720" rIns="91440" bIns="45720" rtlCol="0">
            <a:normAutofit/>
          </a:bodyPr>
          <a:lstStyle>
            <a:lvl1pPr marL="0" indent="0" algn="l" defTabSz="914400" rtl="0" eaLnBrk="1" latinLnBrk="0" hangingPunct="1">
              <a:spcBef>
                <a:spcPts val="0"/>
              </a:spcBef>
              <a:buClr>
                <a:schemeClr val="accent1"/>
              </a:buClr>
              <a:buSzPct val="100000"/>
              <a:buFont typeface="Wingdings 2" pitchFamily="18" charset="2"/>
              <a:buNone/>
              <a:defRPr sz="1600" kern="1200">
                <a:solidFill>
                  <a:schemeClr val="tx2"/>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90525"/>
            <a:ext cx="5504688" cy="365125"/>
          </a:xfrm>
        </p:spPr>
        <p:txBody>
          <a:bodyPr vert="horz" lIns="91440" tIns="45720" rIns="91440" bIns="45720" rtlCol="0" anchor="ctr"/>
          <a:lstStyle>
            <a:lvl1pPr marL="0" algn="r" defTabSz="914400" rtl="0" eaLnBrk="1" latinLnBrk="0" hangingPunct="1">
              <a:defRPr sz="2200" b="0" kern="1200" baseline="0">
                <a:solidFill>
                  <a:schemeClr val="bg1"/>
                </a:solidFill>
                <a:latin typeface="+mn-lt"/>
                <a:ea typeface="+mn-ea"/>
                <a:cs typeface="+mn-cs"/>
              </a:defRPr>
            </a:lvl1pPr>
          </a:lstStyle>
          <a:p>
            <a:fld id="{B1A24CD3-204F-4468-8EE4-28A6668D006A}" type="datetimeFigureOut">
              <a:rPr lang="en-US" smtClean="0"/>
              <a:t>10/22/15</a:t>
            </a:fld>
            <a:endParaRPr lang="en-US"/>
          </a:p>
        </p:txBody>
      </p:sp>
      <p:sp>
        <p:nvSpPr>
          <p:cNvPr id="5" name="Footer Placeholder 4"/>
          <p:cNvSpPr>
            <a:spLocks noGrp="1"/>
          </p:cNvSpPr>
          <p:nvPr>
            <p:ph type="ftr" sz="quarter" idx="11"/>
          </p:nvPr>
        </p:nvSpPr>
        <p:spPr>
          <a:xfrm>
            <a:off x="3218688" y="6356350"/>
            <a:ext cx="4736592" cy="365125"/>
          </a:xfrm>
        </p:spPr>
        <p:txBody>
          <a:bodyPr vert="horz" lIns="91440" tIns="45720" rIns="91440" bIns="45720" rtlCol="0" anchor="ctr"/>
          <a:lstStyle>
            <a:lvl1pPr marL="0" algn="l" defTabSz="914400" rtl="0" eaLnBrk="1" latinLnBrk="0" hangingPunct="1">
              <a:defRPr sz="1100" b="1" kern="1200">
                <a:solidFill>
                  <a:schemeClr val="tx2">
                    <a:lumMod val="60000"/>
                    <a:lumOff val="40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a:xfrm>
            <a:off x="8256494"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28244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28244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57200" y="2214562"/>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57200" y="4224973"/>
            <a:ext cx="3566160"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1A24CD3-204F-4468-8EE4-28A6668D006A}" type="datetimeFigureOut">
              <a:rPr lang="en-US" smtClean="0"/>
              <a:t>10/22/15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B1A24CD3-204F-4468-8EE4-28A6668D006A}" type="datetimeFigureOut">
              <a:rPr lang="en-US" smtClean="0"/>
              <a:t>10/22/15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3" name="Content Placeholder 2"/>
          <p:cNvSpPr>
            <a:spLocks noGrp="1"/>
          </p:cNvSpPr>
          <p:nvPr>
            <p:ph idx="1"/>
          </p:nvPr>
        </p:nvSpPr>
        <p:spPr>
          <a:xfrm>
            <a:off x="4762052" y="990600"/>
            <a:ext cx="3566160" cy="51355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24CD3-204F-4468-8EE4-28A6668D006A}" type="datetimeFigureOut">
              <a:rPr lang="en-US" smtClean="0"/>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4746811" y="268288"/>
            <a:ext cx="4114800"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95082"/>
            <a:ext cx="3566160" cy="1035424"/>
          </a:xfrm>
        </p:spPr>
        <p:txBody>
          <a:bodyPr anchor="b"/>
          <a:lstStyle>
            <a:lvl1pPr algn="l">
              <a:defRPr sz="2800" b="0"/>
            </a:lvl1pPr>
          </a:lstStyle>
          <a:p>
            <a:r>
              <a:rPr lang="en-US" smtClean="0"/>
              <a:t>Click to edit Master title style</a:t>
            </a:r>
            <a:endParaRPr/>
          </a:p>
        </p:txBody>
      </p:sp>
      <p:sp>
        <p:nvSpPr>
          <p:cNvPr id="4" name="Text Placeholder 3"/>
          <p:cNvSpPr>
            <a:spLocks noGrp="1"/>
          </p:cNvSpPr>
          <p:nvPr>
            <p:ph type="body" sz="half" idx="2"/>
          </p:nvPr>
        </p:nvSpPr>
        <p:spPr>
          <a:xfrm>
            <a:off x="457199" y="2057400"/>
            <a:ext cx="3566160" cy="3657601"/>
          </a:xfrm>
        </p:spPr>
        <p:txBody>
          <a:bodyPr>
            <a:normAutofit/>
          </a:bodyPr>
          <a:lstStyle>
            <a:lvl1pPr marL="0" indent="0">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161365" y="6124014"/>
            <a:ext cx="1752600" cy="365125"/>
          </a:xfrm>
        </p:spPr>
        <p:txBody>
          <a:bodyPr/>
          <a:lstStyle>
            <a:lvl1pPr algn="l">
              <a:defRPr/>
            </a:lvl1pPr>
          </a:lstStyle>
          <a:p>
            <a:fld id="{B1A24CD3-204F-4468-8EE4-28A6668D006A}" type="datetimeFigureOut">
              <a:rPr lang="en-US" smtClean="0"/>
              <a:t>10/22/15</a:t>
            </a:fld>
            <a:endParaRPr lang="en-US"/>
          </a:p>
        </p:txBody>
      </p:sp>
      <p:sp>
        <p:nvSpPr>
          <p:cNvPr id="6" name="Footer Placeholder 5"/>
          <p:cNvSpPr>
            <a:spLocks noGrp="1"/>
          </p:cNvSpPr>
          <p:nvPr>
            <p:ph type="ftr" sz="quarter" idx="11"/>
          </p:nvPr>
        </p:nvSpPr>
        <p:spPr>
          <a:xfrm>
            <a:off x="174812" y="6356350"/>
            <a:ext cx="3863788" cy="365125"/>
          </a:xfrm>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10" name="Picture Placeholder 9"/>
          <p:cNvSpPr>
            <a:spLocks noGrp="1"/>
          </p:cNvSpPr>
          <p:nvPr>
            <p:ph type="pic" sz="quarter" idx="13"/>
          </p:nvPr>
        </p:nvSpPr>
        <p:spPr>
          <a:xfrm>
            <a:off x="4760258" y="990600"/>
            <a:ext cx="4096512" cy="5611813"/>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8" name="Rectangle 7"/>
          <p:cNvSpPr/>
          <p:nvPr/>
        </p:nvSpPr>
        <p:spPr>
          <a:xfrm>
            <a:off x="7216775" y="268288"/>
            <a:ext cx="1639457"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6858000"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24CD3-204F-4468-8EE4-28A6668D006A}" type="datetimeFigureOut">
              <a:rPr lang="en-US" smtClean="0"/>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4 Pictures with Caption">
    <p:spTree>
      <p:nvGrpSpPr>
        <p:cNvPr id="1" name=""/>
        <p:cNvGrpSpPr/>
        <p:nvPr/>
      </p:nvGrpSpPr>
      <p:grpSpPr>
        <a:xfrm>
          <a:off x="0" y="0"/>
          <a:ext cx="0" cy="0"/>
          <a:chOff x="0" y="0"/>
          <a:chExt cx="0" cy="0"/>
        </a:xfrm>
      </p:grpSpPr>
      <p:sp>
        <p:nvSpPr>
          <p:cNvPr id="8" name="Rectangle 7"/>
          <p:cNvSpPr/>
          <p:nvPr/>
        </p:nvSpPr>
        <p:spPr>
          <a:xfrm>
            <a:off x="8135471" y="268288"/>
            <a:ext cx="720761" cy="36393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8788" y="4267200"/>
            <a:ext cx="6477000" cy="566738"/>
          </a:xfrm>
        </p:spPr>
        <p:txBody>
          <a:bodyPr anchor="b"/>
          <a:lstStyle>
            <a:lvl1pPr algn="l">
              <a:defRPr sz="2800" b="0"/>
            </a:lvl1pPr>
          </a:lstStyle>
          <a:p>
            <a:r>
              <a:rPr lang="en-US" smtClean="0"/>
              <a:t>Click to edit Master title style</a:t>
            </a:r>
            <a:endParaRPr/>
          </a:p>
        </p:txBody>
      </p:sp>
      <p:sp>
        <p:nvSpPr>
          <p:cNvPr id="3" name="Picture Placeholder 2"/>
          <p:cNvSpPr>
            <a:spLocks noGrp="1"/>
          </p:cNvSpPr>
          <p:nvPr>
            <p:ph type="pic" idx="1"/>
          </p:nvPr>
        </p:nvSpPr>
        <p:spPr>
          <a:xfrm>
            <a:off x="269874" y="268288"/>
            <a:ext cx="3006726" cy="36393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58788" y="4840941"/>
            <a:ext cx="6475412" cy="1304271"/>
          </a:xfrm>
        </p:spPr>
        <p:txBody>
          <a:bodyPr>
            <a:normAutofit/>
          </a:bodyPr>
          <a:lstStyle>
            <a:lvl1pPr marL="0" indent="0">
              <a:spcBef>
                <a:spcPts val="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A24CD3-204F-4468-8EE4-28A6668D006A}" type="datetimeFigureOut">
              <a:rPr lang="en-US" smtClean="0"/>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10" name="Picture Placeholder 2"/>
          <p:cNvSpPr>
            <a:spLocks noGrp="1"/>
          </p:cNvSpPr>
          <p:nvPr>
            <p:ph type="pic" idx="13"/>
          </p:nvPr>
        </p:nvSpPr>
        <p:spPr>
          <a:xfrm>
            <a:off x="3352800" y="268288"/>
            <a:ext cx="47019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1" name="Picture Placeholder 2"/>
          <p:cNvSpPr>
            <a:spLocks noGrp="1"/>
          </p:cNvSpPr>
          <p:nvPr>
            <p:ph type="pic" idx="14"/>
          </p:nvPr>
        </p:nvSpPr>
        <p:spPr>
          <a:xfrm>
            <a:off x="33528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12" name="Picture Placeholder 2"/>
          <p:cNvSpPr>
            <a:spLocks noGrp="1"/>
          </p:cNvSpPr>
          <p:nvPr>
            <p:ph type="pic" idx="15"/>
          </p:nvPr>
        </p:nvSpPr>
        <p:spPr>
          <a:xfrm>
            <a:off x="5750500" y="2131935"/>
            <a:ext cx="2304288" cy="17756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8148918" y="268288"/>
            <a:ext cx="718073" cy="566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543799" y="1035424"/>
            <a:ext cx="1322295" cy="5090739"/>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1035424"/>
            <a:ext cx="6019800" cy="510978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A24CD3-204F-4468-8EE4-28A6668D006A}" type="datetimeFigureOut">
              <a:rPr lang="en-US" smtClean="0"/>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7212106"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B1A24CD3-204F-4468-8EE4-28A6668D006A}" type="datetimeFigureOut">
              <a:rPr lang="en-US" smtClean="0"/>
              <a:t>10/22/15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7" name="Rectangle 6"/>
          <p:cNvSpPr/>
          <p:nvPr/>
        </p:nvSpPr>
        <p:spPr>
          <a:xfrm>
            <a:off x="3186953" y="268288"/>
            <a:ext cx="5669280" cy="25603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3200399" y="4171950"/>
            <a:ext cx="5457919" cy="1085850"/>
          </a:xfrm>
        </p:spPr>
        <p:txBody>
          <a:bodyPr>
            <a:normAutofit/>
          </a:bodyPr>
          <a:lstStyle>
            <a:lvl1pPr>
              <a:defRPr sz="4600"/>
            </a:lvl1pPr>
          </a:lstStyle>
          <a:p>
            <a:r>
              <a:rPr lang="en-US" smtClean="0"/>
              <a:t>Click to edit Master title style</a:t>
            </a:r>
            <a:endParaRPr/>
          </a:p>
        </p:txBody>
      </p:sp>
      <p:sp>
        <p:nvSpPr>
          <p:cNvPr id="3" name="Subtitle 2"/>
          <p:cNvSpPr>
            <a:spLocks noGrp="1"/>
          </p:cNvSpPr>
          <p:nvPr>
            <p:ph type="subTitle" idx="1"/>
          </p:nvPr>
        </p:nvSpPr>
        <p:spPr>
          <a:xfrm>
            <a:off x="3200401" y="5257799"/>
            <a:ext cx="5457918" cy="618565"/>
          </a:xfrm>
        </p:spPr>
        <p:txBody>
          <a:bodyPr>
            <a:normAutofit/>
          </a:bodyPr>
          <a:lstStyle>
            <a:lvl1pPr marL="0" indent="0" algn="l">
              <a:spcBef>
                <a:spcPct val="0"/>
              </a:spcBef>
              <a:buNone/>
              <a:defRPr sz="1600">
                <a:solidFill>
                  <a:schemeClr val="tx2"/>
                </a:solidFill>
              </a:defRPr>
            </a:lvl1pPr>
            <a:lvl2pPr marL="457200" indent="0" algn="ctr">
              <a:spcBef>
                <a:spcPct val="0"/>
              </a:spcBef>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3276600" y="389965"/>
            <a:ext cx="5499847" cy="365125"/>
          </a:xfrm>
        </p:spPr>
        <p:txBody>
          <a:bodyPr/>
          <a:lstStyle>
            <a:lvl1pPr>
              <a:defRPr sz="2200" b="0" baseline="0">
                <a:solidFill>
                  <a:schemeClr val="bg1"/>
                </a:solidFill>
              </a:defRPr>
            </a:lvl1pPr>
          </a:lstStyle>
          <a:p>
            <a:fld id="{B1A24CD3-204F-4468-8EE4-28A6668D006A}" type="datetimeFigureOut">
              <a:rPr lang="en-US" smtClean="0"/>
              <a:t>10/22/15</a:t>
            </a:fld>
            <a:endParaRPr lang="en-US"/>
          </a:p>
        </p:txBody>
      </p:sp>
      <p:sp>
        <p:nvSpPr>
          <p:cNvPr id="5" name="Footer Placeholder 4"/>
          <p:cNvSpPr>
            <a:spLocks noGrp="1"/>
          </p:cNvSpPr>
          <p:nvPr>
            <p:ph type="ftr" sz="quarter" idx="11"/>
          </p:nvPr>
        </p:nvSpPr>
        <p:spPr>
          <a:xfrm>
            <a:off x="3213847" y="6356350"/>
            <a:ext cx="4734112" cy="365125"/>
          </a:xfrm>
        </p:spPr>
        <p:txBody>
          <a:bodyPr/>
          <a:lstStyle/>
          <a:p>
            <a:endParaRPr lang="en-US"/>
          </a:p>
        </p:txBody>
      </p:sp>
      <p:sp>
        <p:nvSpPr>
          <p:cNvPr id="6" name="Slide Number Placeholder 5"/>
          <p:cNvSpPr>
            <a:spLocks noGrp="1"/>
          </p:cNvSpPr>
          <p:nvPr>
            <p:ph type="sldNum" sz="quarter" idx="12"/>
          </p:nvPr>
        </p:nvSpPr>
        <p:spPr>
          <a:xfrm>
            <a:off x="8265459" y="6356350"/>
            <a:ext cx="685800" cy="365125"/>
          </a:xfrm>
        </p:spPr>
        <p:txBody>
          <a:bodyPr vert="horz" lIns="91440" tIns="45720" rIns="91440" bIns="45720" rtlCol="0" anchor="ctr"/>
          <a:lstStyle>
            <a:lvl1pPr marL="0" algn="r" defTabSz="914400" rtl="0" eaLnBrk="1" latinLnBrk="0" hangingPunct="1">
              <a:defRPr sz="1100" b="1" kern="1200">
                <a:solidFill>
                  <a:schemeClr val="tx2">
                    <a:lumMod val="60000"/>
                    <a:lumOff val="40000"/>
                  </a:schemeClr>
                </a:solidFill>
                <a:latin typeface="+mn-lt"/>
                <a:ea typeface="+mn-ea"/>
                <a:cs typeface="+mn-cs"/>
              </a:defRPr>
            </a:lvl1p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3200400" y="2877671"/>
            <a:ext cx="5646867" cy="1280160"/>
          </a:xfrm>
        </p:spPr>
        <p:txBody>
          <a:bodyPr/>
          <a:lstStyle>
            <a:lvl1pPr>
              <a:buNone/>
              <a:defRPr/>
            </a:lvl1pPr>
          </a:lstStyle>
          <a:p>
            <a:r>
              <a:rPr lang="en-US" smtClean="0"/>
              <a:t>Drag picture to placeholder or click icon to add</a:t>
            </a:r>
            <a:endParaRPr/>
          </a:p>
        </p:txBody>
      </p:sp>
      <p:sp>
        <p:nvSpPr>
          <p:cNvPr id="10" name="Rectangle 9"/>
          <p:cNvSpPr/>
          <p:nvPr/>
        </p:nvSpPr>
        <p:spPr>
          <a:xfrm>
            <a:off x="268940" y="268288"/>
            <a:ext cx="182880" cy="38868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Content, and Picture">
    <p:spTree>
      <p:nvGrpSpPr>
        <p:cNvPr id="1" name=""/>
        <p:cNvGrpSpPr/>
        <p:nvPr/>
      </p:nvGrpSpPr>
      <p:grpSpPr>
        <a:xfrm>
          <a:off x="0" y="0"/>
          <a:ext cx="0" cy="0"/>
          <a:chOff x="0" y="0"/>
          <a:chExt cx="0" cy="0"/>
        </a:xfrm>
      </p:grpSpPr>
      <p:sp>
        <p:nvSpPr>
          <p:cNvPr id="7" name="Rectangle 6"/>
          <p:cNvSpPr/>
          <p:nvPr/>
        </p:nvSpPr>
        <p:spPr>
          <a:xfrm>
            <a:off x="269875" y="268288"/>
            <a:ext cx="1645920"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178423" y="914400"/>
            <a:ext cx="6508377" cy="1143000"/>
          </a:xfrm>
        </p:spPr>
        <p:txBody>
          <a:bodyPr/>
          <a:lstStyle/>
          <a:p>
            <a:r>
              <a:rPr lang="en-US" smtClean="0"/>
              <a:t>Click to edit Master title style</a:t>
            </a:r>
            <a:endParaRPr/>
          </a:p>
        </p:txBody>
      </p:sp>
      <p:sp>
        <p:nvSpPr>
          <p:cNvPr id="3" name="Content Placeholder 2"/>
          <p:cNvSpPr>
            <a:spLocks noGrp="1"/>
          </p:cNvSpPr>
          <p:nvPr>
            <p:ph idx="1"/>
          </p:nvPr>
        </p:nvSpPr>
        <p:spPr>
          <a:xfrm>
            <a:off x="2178423" y="2209800"/>
            <a:ext cx="6508377" cy="3916363"/>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a:xfrm>
            <a:off x="7212106" y="6356350"/>
            <a:ext cx="1752600" cy="365125"/>
          </a:xfrm>
        </p:spPr>
        <p:txBody>
          <a:bodyPr/>
          <a:lstStyle/>
          <a:p>
            <a:fld id="{B1A24CD3-204F-4468-8EE4-28A6668D006A}" type="datetimeFigureOut">
              <a:rPr lang="en-US" smtClean="0"/>
              <a:t>10/22/15</a:t>
            </a:fld>
            <a:endParaRPr lang="en-US"/>
          </a:p>
        </p:txBody>
      </p:sp>
      <p:sp>
        <p:nvSpPr>
          <p:cNvPr id="5" name="Footer Placeholder 4"/>
          <p:cNvSpPr>
            <a:spLocks noGrp="1"/>
          </p:cNvSpPr>
          <p:nvPr>
            <p:ph type="ftr" sz="quarter" idx="11"/>
          </p:nvPr>
        </p:nvSpPr>
        <p:spPr>
          <a:xfrm>
            <a:off x="2178423" y="6356350"/>
            <a:ext cx="4926852" cy="365125"/>
          </a:xfrm>
        </p:spPr>
        <p:txBody>
          <a:bodyPr/>
          <a:lstStyle/>
          <a:p>
            <a:endParaRPr lang="en-US"/>
          </a:p>
        </p:txBody>
      </p:sp>
      <p:sp>
        <p:nvSpPr>
          <p:cNvPr id="6" name="Slide Number Placeholder 5"/>
          <p:cNvSpPr>
            <a:spLocks noGrp="1"/>
          </p:cNvSpPr>
          <p:nvPr>
            <p:ph type="sldNum" sz="quarter" idx="12"/>
          </p:nvPr>
        </p:nvSpPr>
        <p:spPr>
          <a:xfrm>
            <a:off x="331694" y="361016"/>
            <a:ext cx="506506" cy="365125"/>
          </a:xfrm>
        </p:spPr>
        <p:txBody>
          <a:body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269875" y="1976718"/>
            <a:ext cx="1645920" cy="4625788"/>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7758952" y="268288"/>
            <a:ext cx="1099073" cy="635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09801" y="3429000"/>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2209801"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62600" y="6356350"/>
            <a:ext cx="1622612" cy="365125"/>
          </a:xfrm>
        </p:spPr>
        <p:txBody>
          <a:bodyPr/>
          <a:lstStyle/>
          <a:p>
            <a:fld id="{B1A24CD3-204F-4468-8EE4-28A6668D006A}" type="datetimeFigureOut">
              <a:rPr lang="en-US" smtClean="0"/>
              <a:t>10/22/15</a:t>
            </a:fld>
            <a:endParaRPr lang="en-US"/>
          </a:p>
        </p:txBody>
      </p:sp>
      <p:sp>
        <p:nvSpPr>
          <p:cNvPr id="5" name="Footer Placeholder 4"/>
          <p:cNvSpPr>
            <a:spLocks noGrp="1"/>
          </p:cNvSpPr>
          <p:nvPr>
            <p:ph type="ftr" sz="quarter" idx="11"/>
          </p:nvPr>
        </p:nvSpPr>
        <p:spPr>
          <a:xfrm>
            <a:off x="174812" y="6356350"/>
            <a:ext cx="5311588" cy="365125"/>
          </a:xfrm>
        </p:spPr>
        <p:txBody>
          <a:bodyPr/>
          <a:lstStyle/>
          <a:p>
            <a:endParaRPr lang="en-US"/>
          </a:p>
        </p:txBody>
      </p:sp>
      <p:sp>
        <p:nvSpPr>
          <p:cNvPr id="6" name="Slide Number Placeholder 5"/>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7" name="Rectangle 6"/>
          <p:cNvSpPr/>
          <p:nvPr/>
        </p:nvSpPr>
        <p:spPr>
          <a:xfrm>
            <a:off x="269875" y="4773706"/>
            <a:ext cx="2971800" cy="18445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720354" y="3429001"/>
            <a:ext cx="4966446" cy="1398494"/>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3720354" y="4824414"/>
            <a:ext cx="4966446" cy="1320800"/>
          </a:xfrm>
        </p:spPr>
        <p:txBody>
          <a:bodyPr anchor="t" anchorCtr="0">
            <a:normAutofit/>
          </a:bodyPr>
          <a:lstStyle>
            <a:lvl1pPr marL="0" indent="0" algn="r">
              <a:spcBef>
                <a:spcPts val="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a:xfrm>
            <a:off x="351212" y="6104965"/>
            <a:ext cx="506506" cy="365125"/>
          </a:xfrm>
        </p:spPr>
        <p:txBody>
          <a:bodyPr/>
          <a:lstStyle/>
          <a:p>
            <a:fld id="{57AF16DE-A0D5-4438-950F-5B1E159C2C28}" type="slidenum">
              <a:rPr lang="en-US" smtClean="0"/>
              <a:t>‹#›</a:t>
            </a:fld>
            <a:endParaRPr lang="en-US"/>
          </a:p>
        </p:txBody>
      </p:sp>
      <p:sp>
        <p:nvSpPr>
          <p:cNvPr id="9" name="Picture Placeholder 8"/>
          <p:cNvSpPr>
            <a:spLocks noGrp="1"/>
          </p:cNvSpPr>
          <p:nvPr>
            <p:ph type="pic" sz="quarter" idx="13"/>
          </p:nvPr>
        </p:nvSpPr>
        <p:spPr>
          <a:xfrm>
            <a:off x="269874" y="268288"/>
            <a:ext cx="2971800" cy="4438650"/>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20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282440" y="2214563"/>
            <a:ext cx="3566160" cy="39116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88352" cy="1143000"/>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57200"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279391" y="2054132"/>
            <a:ext cx="3566160" cy="639762"/>
          </a:xfrm>
        </p:spPr>
        <p:txBody>
          <a:bodyPr anchor="b">
            <a:noAutofit/>
          </a:bodyPr>
          <a:lstStyle>
            <a:lvl1pPr marL="0" indent="0" algn="ctr">
              <a:spcBef>
                <a:spcPct val="0"/>
              </a:spcBef>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79391" y="2689411"/>
            <a:ext cx="3566160" cy="343675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1A24CD3-204F-4468-8EE4-28A6668D006A}" type="datetimeFigureOut">
              <a:rPr lang="en-US" smtClean="0"/>
              <a:t>10/22/15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AF16DE-A0D5-4438-950F-5B1E159C2C2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8" name="Rectangle 7"/>
          <p:cNvSpPr/>
          <p:nvPr/>
        </p:nvSpPr>
        <p:spPr>
          <a:xfrm>
            <a:off x="8148918" y="268288"/>
            <a:ext cx="718073" cy="16459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57199" y="914400"/>
            <a:ext cx="7391401" cy="1143000"/>
          </a:xfrm>
        </p:spPr>
        <p:txBody>
          <a:bodyPr/>
          <a:lstStyle/>
          <a:p>
            <a:r>
              <a:rPr lang="en-US" smtClean="0"/>
              <a:t>Click to edit Master title style</a:t>
            </a:r>
            <a:endParaRPr/>
          </a:p>
        </p:txBody>
      </p:sp>
      <p:sp>
        <p:nvSpPr>
          <p:cNvPr id="3" name="Content Placeholder 2"/>
          <p:cNvSpPr>
            <a:spLocks noGrp="1"/>
          </p:cNvSpPr>
          <p:nvPr>
            <p:ph sz="half" idx="1"/>
          </p:nvPr>
        </p:nvSpPr>
        <p:spPr>
          <a:xfrm>
            <a:off x="457199" y="2214562"/>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1A24CD3-204F-4468-8EE4-28A6668D006A}" type="datetimeFigureOut">
              <a:rPr lang="en-US" smtClean="0"/>
              <a:t>10/22/15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AF16DE-A0D5-4438-950F-5B1E159C2C28}" type="slidenum">
              <a:rPr lang="en-US" smtClean="0"/>
              <a:t>‹#›</a:t>
            </a:fld>
            <a:endParaRPr lang="en-US"/>
          </a:p>
        </p:txBody>
      </p:sp>
      <p:sp>
        <p:nvSpPr>
          <p:cNvPr id="9" name="Content Placeholder 2"/>
          <p:cNvSpPr>
            <a:spLocks noGrp="1"/>
          </p:cNvSpPr>
          <p:nvPr>
            <p:ph sz="half" idx="13"/>
          </p:nvPr>
        </p:nvSpPr>
        <p:spPr>
          <a:xfrm>
            <a:off x="457199" y="4224973"/>
            <a:ext cx="7396163" cy="192024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199" y="914400"/>
            <a:ext cx="6508377" cy="1143000"/>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57199" y="2209800"/>
            <a:ext cx="6508377" cy="39163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198659" y="6356350"/>
            <a:ext cx="1752600" cy="365125"/>
          </a:xfrm>
          <a:prstGeom prst="rect">
            <a:avLst/>
          </a:prstGeom>
        </p:spPr>
        <p:txBody>
          <a:bodyPr vert="horz" lIns="91440" tIns="45720" rIns="91440" bIns="45720" rtlCol="0" anchor="ctr"/>
          <a:lstStyle>
            <a:lvl1pPr algn="r">
              <a:defRPr sz="1100" b="1">
                <a:solidFill>
                  <a:schemeClr val="tx2">
                    <a:lumMod val="60000"/>
                    <a:lumOff val="40000"/>
                  </a:schemeClr>
                </a:solidFill>
              </a:defRPr>
            </a:lvl1pPr>
          </a:lstStyle>
          <a:p>
            <a:fld id="{B1A24CD3-204F-4468-8EE4-28A6668D006A}" type="datetimeFigureOut">
              <a:rPr lang="en-US" smtClean="0"/>
              <a:t>10/22/15</a:t>
            </a:fld>
            <a:endParaRPr lang="en-US"/>
          </a:p>
        </p:txBody>
      </p:sp>
      <p:sp>
        <p:nvSpPr>
          <p:cNvPr id="5" name="Footer Placeholder 4"/>
          <p:cNvSpPr>
            <a:spLocks noGrp="1"/>
          </p:cNvSpPr>
          <p:nvPr>
            <p:ph type="ftr" sz="quarter" idx="3"/>
          </p:nvPr>
        </p:nvSpPr>
        <p:spPr>
          <a:xfrm>
            <a:off x="174812" y="6356350"/>
            <a:ext cx="6007100" cy="365125"/>
          </a:xfrm>
          <a:prstGeom prst="rect">
            <a:avLst/>
          </a:prstGeom>
        </p:spPr>
        <p:txBody>
          <a:bodyPr vert="horz" lIns="91440" tIns="45720" rIns="91440" bIns="45720" rtlCol="0" anchor="ctr"/>
          <a:lstStyle>
            <a:lvl1pPr algn="l">
              <a:defRPr sz="1100" b="1">
                <a:solidFill>
                  <a:schemeClr val="tx2">
                    <a:lumMod val="60000"/>
                    <a:lumOff val="40000"/>
                  </a:schemeClr>
                </a:solidFill>
              </a:defRPr>
            </a:lvl1pPr>
          </a:lstStyle>
          <a:p>
            <a:endParaRPr lang="en-US"/>
          </a:p>
        </p:txBody>
      </p:sp>
      <p:sp>
        <p:nvSpPr>
          <p:cNvPr id="6" name="Slide Number Placeholder 5"/>
          <p:cNvSpPr>
            <a:spLocks noGrp="1"/>
          </p:cNvSpPr>
          <p:nvPr>
            <p:ph type="sldNum" sz="quarter" idx="4"/>
          </p:nvPr>
        </p:nvSpPr>
        <p:spPr>
          <a:xfrm>
            <a:off x="8256494" y="361016"/>
            <a:ext cx="506506" cy="365125"/>
          </a:xfrm>
          <a:prstGeom prst="rect">
            <a:avLst/>
          </a:prstGeom>
        </p:spPr>
        <p:txBody>
          <a:bodyPr vert="horz" lIns="91440" tIns="45720" rIns="91440" bIns="45720" rtlCol="0" anchor="ctr"/>
          <a:lstStyle>
            <a:lvl1pPr algn="r">
              <a:defRPr sz="2200" b="1">
                <a:solidFill>
                  <a:schemeClr val="bg1"/>
                </a:solidFill>
              </a:defRPr>
            </a:lvl1pPr>
          </a:lstStyle>
          <a:p>
            <a:fld id="{57AF16DE-A0D5-4438-950F-5B1E159C2C2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spcBef>
          <a:spcPts val="1800"/>
        </a:spcBef>
        <a:buClr>
          <a:schemeClr val="accent1"/>
        </a:buClr>
        <a:buSzPct val="100000"/>
        <a:buFont typeface="Wingdings 2" pitchFamily="18" charset="2"/>
        <a:buChar char="¡"/>
        <a:defRPr sz="2000" kern="1200">
          <a:solidFill>
            <a:schemeClr val="tx2"/>
          </a:solidFill>
          <a:latin typeface="+mn-lt"/>
          <a:ea typeface="+mn-ea"/>
          <a:cs typeface="+mn-cs"/>
        </a:defRPr>
      </a:lvl1pPr>
      <a:lvl2pPr marL="4572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2pPr>
      <a:lvl3pPr marL="6858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3pPr>
      <a:lvl4pPr marL="914400" indent="-228600" algn="l" defTabSz="914400" rtl="0" eaLnBrk="1" latinLnBrk="0" hangingPunct="1">
        <a:spcBef>
          <a:spcPts val="600"/>
        </a:spcBef>
        <a:buClr>
          <a:schemeClr val="accent1">
            <a:lumMod val="50000"/>
          </a:schemeClr>
        </a:buClr>
        <a:buSzPct val="100000"/>
        <a:buFont typeface="Wingdings 2" pitchFamily="18" charset="2"/>
        <a:buChar char="¡"/>
        <a:defRPr sz="1800" kern="1200">
          <a:solidFill>
            <a:schemeClr val="tx2"/>
          </a:solidFill>
          <a:latin typeface="+mn-lt"/>
          <a:ea typeface="+mn-ea"/>
          <a:cs typeface="+mn-cs"/>
        </a:defRPr>
      </a:lvl4pPr>
      <a:lvl5pPr marL="1143000" indent="-228600" algn="l" defTabSz="914400" rtl="0" eaLnBrk="1" latinLnBrk="0" hangingPunct="1">
        <a:spcBef>
          <a:spcPts val="600"/>
        </a:spcBef>
        <a:buClr>
          <a:schemeClr val="accent1"/>
        </a:buClr>
        <a:buSzPct val="100000"/>
        <a:buFont typeface="Wingdings 2" pitchFamily="18" charset="2"/>
        <a:buChar char="¡"/>
        <a:defRPr sz="1800" kern="1200">
          <a:solidFill>
            <a:schemeClr val="tx2"/>
          </a:solidFill>
          <a:latin typeface="+mn-lt"/>
          <a:ea typeface="+mn-ea"/>
          <a:cs typeface="+mn-cs"/>
        </a:defRPr>
      </a:lvl5pPr>
      <a:lvl6pPr marL="1377950"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6pPr>
      <a:lvl7pPr marL="1603375" indent="-228600" algn="l" defTabSz="914400" rtl="0" eaLnBrk="1" latinLnBrk="0" hangingPunct="1">
        <a:spcBef>
          <a:spcPct val="20000"/>
        </a:spcBef>
        <a:buClr>
          <a:schemeClr val="accent1"/>
        </a:buClr>
        <a:buFont typeface="Wingdings 2" pitchFamily="18" charset="2"/>
        <a:buChar char=""/>
        <a:defRPr lang="en-US" sz="1800" kern="1200" dirty="0" smtClean="0">
          <a:solidFill>
            <a:schemeClr val="tx2"/>
          </a:solidFill>
          <a:latin typeface="+mn-lt"/>
          <a:ea typeface="+mn-ea"/>
          <a:cs typeface="+mn-cs"/>
        </a:defRPr>
      </a:lvl7pPr>
      <a:lvl8pPr marL="1830388" indent="-228600" algn="l" defTabSz="914400" rtl="0" eaLnBrk="1" latinLnBrk="0" hangingPunct="1">
        <a:spcBef>
          <a:spcPct val="20000"/>
        </a:spcBef>
        <a:buClr>
          <a:schemeClr val="accent1">
            <a:lumMod val="50000"/>
          </a:schemeClr>
        </a:buClr>
        <a:buFont typeface="Wingdings 2" pitchFamily="18" charset="2"/>
        <a:buChar char=""/>
        <a:defRPr lang="en-US" sz="1800" kern="1200" dirty="0" smtClean="0">
          <a:solidFill>
            <a:schemeClr val="tx2"/>
          </a:solidFill>
          <a:latin typeface="+mn-lt"/>
          <a:ea typeface="+mn-ea"/>
          <a:cs typeface="+mn-cs"/>
        </a:defRPr>
      </a:lvl8pPr>
      <a:lvl9pPr marL="2057400" indent="-228600" algn="l" defTabSz="914400" rtl="0" eaLnBrk="1" latinLnBrk="0" hangingPunct="1">
        <a:spcBef>
          <a:spcPct val="20000"/>
        </a:spcBef>
        <a:buClr>
          <a:schemeClr val="accent1"/>
        </a:buClr>
        <a:buFont typeface="Wingdings 2" pitchFamily="18" charset="2"/>
        <a:buChar char=""/>
        <a:defRPr lang="en-US" sz="1800" kern="1200" dirty="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chart" Target="../charts/char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00400" y="5009216"/>
            <a:ext cx="5458968" cy="1048684"/>
          </a:xfrm>
        </p:spPr>
        <p:txBody>
          <a:bodyPr>
            <a:normAutofit fontScale="90000"/>
          </a:bodyPr>
          <a:lstStyle/>
          <a:p>
            <a:r>
              <a:rPr lang="en-US" dirty="0" smtClean="0"/>
              <a:t>Language Variation in Spanish and the Heritage Learner</a:t>
            </a:r>
            <a:endParaRPr lang="en-US" dirty="0"/>
          </a:p>
        </p:txBody>
      </p:sp>
      <p:sp>
        <p:nvSpPr>
          <p:cNvPr id="3" name="Subtitle 2"/>
          <p:cNvSpPr>
            <a:spLocks noGrp="1"/>
          </p:cNvSpPr>
          <p:nvPr>
            <p:ph type="subTitle" idx="1"/>
          </p:nvPr>
        </p:nvSpPr>
        <p:spPr>
          <a:xfrm>
            <a:off x="3200400" y="6057900"/>
            <a:ext cx="5458968" cy="621792"/>
          </a:xfrm>
        </p:spPr>
        <p:txBody>
          <a:bodyPr/>
          <a:lstStyle/>
          <a:p>
            <a:r>
              <a:rPr lang="en-US" dirty="0" smtClean="0"/>
              <a:t>Theoretical and Practical Perspectives</a:t>
            </a:r>
            <a:endParaRPr lang="en-US" dirty="0"/>
          </a:p>
        </p:txBody>
      </p:sp>
      <p:pic>
        <p:nvPicPr>
          <p:cNvPr id="4" name="Picture 3" descr="image0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6247892"/>
            <a:ext cx="2844800" cy="571500"/>
          </a:xfrm>
          <a:prstGeom prst="rect">
            <a:avLst/>
          </a:prstGeom>
        </p:spPr>
      </p:pic>
    </p:spTree>
    <p:extLst>
      <p:ext uri="{BB962C8B-B14F-4D97-AF65-F5344CB8AC3E}">
        <p14:creationId xmlns:p14="http://schemas.microsoft.com/office/powerpoint/2010/main" val="4280231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A practice-based perspective on language, ideology and power</a:t>
            </a:r>
          </a:p>
          <a:p>
            <a:pPr marL="0" indent="0">
              <a:buNone/>
            </a:pPr>
            <a:endParaRPr lang="en-US" dirty="0" smtClean="0"/>
          </a:p>
          <a:p>
            <a:pPr lvl="1"/>
            <a:r>
              <a:rPr lang="en-US" dirty="0" smtClean="0"/>
              <a:t>“A focus on language practices moves the focus from language as an autonomous system that preexists its use, and competence as an internal capacity that accounts for language production, towards an understanding of language as a product of the embodied social practices it brings about” (</a:t>
            </a:r>
            <a:r>
              <a:rPr lang="en-US" dirty="0" err="1" smtClean="0"/>
              <a:t>Pennycook</a:t>
            </a:r>
            <a:r>
              <a:rPr lang="en-US" dirty="0" smtClean="0"/>
              <a:t> 2010).</a:t>
            </a:r>
          </a:p>
          <a:p>
            <a:endParaRPr lang="en-US" dirty="0"/>
          </a:p>
        </p:txBody>
      </p:sp>
      <p:sp>
        <p:nvSpPr>
          <p:cNvPr id="4" name="TextBox 3"/>
          <p:cNvSpPr txBox="1"/>
          <p:nvPr/>
        </p:nvSpPr>
        <p:spPr>
          <a:xfrm>
            <a:off x="127000" y="6361499"/>
            <a:ext cx="8851900" cy="276999"/>
          </a:xfrm>
          <a:prstGeom prst="rect">
            <a:avLst/>
          </a:prstGeom>
          <a:noFill/>
        </p:spPr>
        <p:txBody>
          <a:bodyPr wrap="square" rtlCol="0">
            <a:spAutoFit/>
          </a:bodyPr>
          <a:lstStyle/>
          <a:p>
            <a:r>
              <a:rPr lang="en-US" sz="1200" dirty="0" err="1" smtClean="0"/>
              <a:t>Pennycook</a:t>
            </a:r>
            <a:r>
              <a:rPr lang="en-US" sz="1200" dirty="0" smtClean="0"/>
              <a:t>, A. (2010). </a:t>
            </a:r>
            <a:r>
              <a:rPr lang="en-US" sz="1200" i="1" dirty="0" smtClean="0"/>
              <a:t>Language as a Local Practice.</a:t>
            </a:r>
            <a:r>
              <a:rPr lang="en-US" sz="1200" dirty="0" smtClean="0"/>
              <a:t> New York: </a:t>
            </a:r>
            <a:r>
              <a:rPr lang="en-US" sz="1200" dirty="0" err="1" smtClean="0"/>
              <a:t>Routledge</a:t>
            </a:r>
            <a:r>
              <a:rPr lang="en-US" sz="1200" dirty="0" smtClean="0"/>
              <a:t>.</a:t>
            </a:r>
            <a:endParaRPr lang="en-US" sz="1200" dirty="0"/>
          </a:p>
        </p:txBody>
      </p:sp>
    </p:spTree>
    <p:extLst>
      <p:ext uri="{BB962C8B-B14F-4D97-AF65-F5344CB8AC3E}">
        <p14:creationId xmlns:p14="http://schemas.microsoft.com/office/powerpoint/2010/main" val="3960193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r>
              <a:rPr lang="en-US" dirty="0" smtClean="0"/>
              <a:t>Does the language make the speaker or does the speaker make the language?</a:t>
            </a:r>
          </a:p>
          <a:p>
            <a:endParaRPr lang="en-US" dirty="0"/>
          </a:p>
          <a:p>
            <a:r>
              <a:rPr lang="en-US" dirty="0" smtClean="0"/>
              <a:t>It is not so much an issue of what import the word “</a:t>
            </a:r>
            <a:r>
              <a:rPr lang="en-US" dirty="0" err="1" smtClean="0"/>
              <a:t>haya</a:t>
            </a:r>
            <a:r>
              <a:rPr lang="en-US" dirty="0" smtClean="0"/>
              <a:t>” or “</a:t>
            </a:r>
            <a:r>
              <a:rPr lang="en-US" dirty="0" err="1" smtClean="0"/>
              <a:t>haiga</a:t>
            </a:r>
            <a:r>
              <a:rPr lang="en-US" dirty="0" smtClean="0"/>
              <a:t>” contains, but more an issue of how it is put to work and generated in “contact zones”</a:t>
            </a:r>
            <a:endParaRPr lang="en-US" dirty="0"/>
          </a:p>
        </p:txBody>
      </p:sp>
    </p:spTree>
    <p:extLst>
      <p:ext uri="{BB962C8B-B14F-4D97-AF65-F5344CB8AC3E}">
        <p14:creationId xmlns:p14="http://schemas.microsoft.com/office/powerpoint/2010/main" val="2535341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How does a practice-based perspective illuminate our thinking about the relationships and interactions between standard and non-standard varieties of Spanish?</a:t>
            </a:r>
          </a:p>
          <a:p>
            <a:endParaRPr lang="en-US" dirty="0"/>
          </a:p>
          <a:p>
            <a:pPr lvl="1"/>
            <a:r>
              <a:rPr lang="en-US" dirty="0" smtClean="0"/>
              <a:t>Expectations of correction</a:t>
            </a:r>
          </a:p>
          <a:p>
            <a:pPr lvl="1"/>
            <a:r>
              <a:rPr lang="en-US" dirty="0" smtClean="0"/>
              <a:t>Corrective practices</a:t>
            </a:r>
          </a:p>
          <a:p>
            <a:endParaRPr lang="en-US" dirty="0"/>
          </a:p>
        </p:txBody>
      </p:sp>
    </p:spTree>
    <p:extLst>
      <p:ext uri="{BB962C8B-B14F-4D97-AF65-F5344CB8AC3E}">
        <p14:creationId xmlns:p14="http://schemas.microsoft.com/office/powerpoint/2010/main" val="13452841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lnSpcReduction="10000"/>
          </a:bodyPr>
          <a:lstStyle/>
          <a:p>
            <a:r>
              <a:rPr lang="en-US" dirty="0" smtClean="0"/>
              <a:t>Expectations of Correction</a:t>
            </a:r>
          </a:p>
          <a:p>
            <a:pPr lvl="1"/>
            <a:r>
              <a:rPr lang="en-US" dirty="0" smtClean="0"/>
              <a:t>Debate over </a:t>
            </a:r>
            <a:r>
              <a:rPr lang="en-US" i="1" dirty="0" err="1" smtClean="0"/>
              <a:t>Hablando</a:t>
            </a:r>
            <a:r>
              <a:rPr lang="en-US" i="1" dirty="0" smtClean="0"/>
              <a:t> </a:t>
            </a:r>
            <a:r>
              <a:rPr lang="en-US" i="1" dirty="0" err="1" smtClean="0"/>
              <a:t>bien</a:t>
            </a:r>
            <a:r>
              <a:rPr lang="en-US" i="1" dirty="0" smtClean="0"/>
              <a:t> se </a:t>
            </a:r>
            <a:r>
              <a:rPr lang="en-US" i="1" dirty="0" err="1" smtClean="0"/>
              <a:t>entiende</a:t>
            </a:r>
            <a:r>
              <a:rPr lang="en-US" i="1" dirty="0" smtClean="0"/>
              <a:t> la </a:t>
            </a:r>
            <a:r>
              <a:rPr lang="en-US" i="1" dirty="0" err="1" smtClean="0"/>
              <a:t>gente</a:t>
            </a:r>
            <a:endParaRPr lang="en-US" i="1" dirty="0" smtClean="0"/>
          </a:p>
          <a:p>
            <a:pPr lvl="1"/>
            <a:r>
              <a:rPr lang="en-US" dirty="0" smtClean="0"/>
              <a:t>Critique</a:t>
            </a:r>
          </a:p>
          <a:p>
            <a:pPr lvl="2"/>
            <a:r>
              <a:rPr lang="en-US" dirty="0" smtClean="0"/>
              <a:t>Negative tone</a:t>
            </a:r>
          </a:p>
          <a:p>
            <a:pPr lvl="2"/>
            <a:r>
              <a:rPr lang="en-US" dirty="0" smtClean="0"/>
              <a:t>Metaphors used to describe non-standard forms</a:t>
            </a:r>
          </a:p>
          <a:p>
            <a:pPr lvl="2"/>
            <a:r>
              <a:rPr lang="en-US" dirty="0" smtClean="0"/>
              <a:t>Outcome</a:t>
            </a:r>
          </a:p>
          <a:p>
            <a:pPr lvl="1"/>
            <a:r>
              <a:rPr lang="en-US" dirty="0" smtClean="0"/>
              <a:t>Response</a:t>
            </a:r>
          </a:p>
          <a:p>
            <a:pPr lvl="2"/>
            <a:r>
              <a:rPr lang="en-US" dirty="0" smtClean="0"/>
              <a:t>Students want to be corrected</a:t>
            </a:r>
            <a:endParaRPr lang="en-US" dirty="0"/>
          </a:p>
        </p:txBody>
      </p:sp>
      <p:pic>
        <p:nvPicPr>
          <p:cNvPr id="6" name="Jorge I Covarrubias ensaya respuesta a detractores de Hablando bien se entiende la gente.mp4">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4676775" y="2836863"/>
            <a:ext cx="3565525" cy="2005012"/>
          </a:xfrm>
        </p:spPr>
      </p:pic>
      <p:sp>
        <p:nvSpPr>
          <p:cNvPr id="7" name="TextBox 6"/>
          <p:cNvSpPr txBox="1"/>
          <p:nvPr/>
        </p:nvSpPr>
        <p:spPr>
          <a:xfrm>
            <a:off x="317500" y="6261100"/>
            <a:ext cx="8597900" cy="461665"/>
          </a:xfrm>
          <a:prstGeom prst="rect">
            <a:avLst/>
          </a:prstGeom>
          <a:noFill/>
        </p:spPr>
        <p:txBody>
          <a:bodyPr wrap="square" rtlCol="0">
            <a:spAutoFit/>
          </a:bodyPr>
          <a:lstStyle/>
          <a:p>
            <a:r>
              <a:rPr lang="en-US" sz="1200" dirty="0" smtClean="0"/>
              <a:t>Lynch, A &amp; </a:t>
            </a:r>
            <a:r>
              <a:rPr lang="en-US" sz="1200" dirty="0" err="1" smtClean="0"/>
              <a:t>Potowski</a:t>
            </a:r>
            <a:r>
              <a:rPr lang="en-US" sz="1200" dirty="0" smtClean="0"/>
              <a:t>, K. (2014). La </a:t>
            </a:r>
            <a:r>
              <a:rPr lang="en-US" sz="1200" dirty="0" err="1" smtClean="0"/>
              <a:t>valoración</a:t>
            </a:r>
            <a:r>
              <a:rPr lang="en-US" sz="1200" dirty="0" smtClean="0"/>
              <a:t> del </a:t>
            </a:r>
            <a:r>
              <a:rPr lang="en-US" sz="1200" dirty="0" err="1" smtClean="0"/>
              <a:t>habla</a:t>
            </a:r>
            <a:r>
              <a:rPr lang="en-US" sz="1200" dirty="0" smtClean="0"/>
              <a:t> </a:t>
            </a:r>
            <a:r>
              <a:rPr lang="en-US" sz="1200" dirty="0" err="1" smtClean="0"/>
              <a:t>bilingüe</a:t>
            </a:r>
            <a:r>
              <a:rPr lang="en-US" sz="1200" dirty="0" smtClean="0"/>
              <a:t> en los </a:t>
            </a:r>
            <a:r>
              <a:rPr lang="en-US" sz="1200" dirty="0" err="1" smtClean="0"/>
              <a:t>Estados</a:t>
            </a:r>
            <a:r>
              <a:rPr lang="en-US" sz="1200" dirty="0" smtClean="0"/>
              <a:t> </a:t>
            </a:r>
            <a:r>
              <a:rPr lang="en-US" sz="1200" dirty="0" err="1" smtClean="0"/>
              <a:t>Unidos</a:t>
            </a:r>
            <a:r>
              <a:rPr lang="en-US" sz="1200" dirty="0" smtClean="0"/>
              <a:t>: </a:t>
            </a:r>
            <a:r>
              <a:rPr lang="en-US" sz="1200" dirty="0" err="1" smtClean="0"/>
              <a:t>Fundamentos</a:t>
            </a:r>
            <a:r>
              <a:rPr lang="en-US" sz="1200" dirty="0" smtClean="0"/>
              <a:t> </a:t>
            </a:r>
            <a:r>
              <a:rPr lang="en-US" sz="1200" dirty="0" err="1" smtClean="0"/>
              <a:t>sociolingüísticos</a:t>
            </a:r>
            <a:r>
              <a:rPr lang="en-US" sz="1200" dirty="0" smtClean="0"/>
              <a:t> y </a:t>
            </a:r>
            <a:r>
              <a:rPr lang="en-US" sz="1200" dirty="0" err="1" smtClean="0"/>
              <a:t>pedagógicos</a:t>
            </a:r>
            <a:r>
              <a:rPr lang="en-US" sz="1200" dirty="0" smtClean="0"/>
              <a:t> en </a:t>
            </a:r>
            <a:r>
              <a:rPr lang="en-US" sz="1200" i="1" dirty="0" err="1" smtClean="0"/>
              <a:t>Hablando</a:t>
            </a:r>
            <a:r>
              <a:rPr lang="en-US" sz="1200" i="1" dirty="0" smtClean="0"/>
              <a:t> </a:t>
            </a:r>
            <a:r>
              <a:rPr lang="en-US" sz="1200" i="1" dirty="0" err="1" smtClean="0"/>
              <a:t>bien</a:t>
            </a:r>
            <a:r>
              <a:rPr lang="en-US" sz="1200" i="1" dirty="0" smtClean="0"/>
              <a:t> se </a:t>
            </a:r>
            <a:r>
              <a:rPr lang="en-US" sz="1200" i="1" dirty="0" err="1" smtClean="0"/>
              <a:t>entiende</a:t>
            </a:r>
            <a:r>
              <a:rPr lang="en-US" sz="1200" i="1" dirty="0" smtClean="0"/>
              <a:t> la </a:t>
            </a:r>
            <a:r>
              <a:rPr lang="en-US" sz="1200" i="1" dirty="0" err="1" smtClean="0"/>
              <a:t>gente</a:t>
            </a:r>
            <a:r>
              <a:rPr lang="en-US" sz="1200" dirty="0" smtClean="0"/>
              <a:t>. </a:t>
            </a:r>
            <a:r>
              <a:rPr lang="en-US" sz="1200" i="1" dirty="0" smtClean="0"/>
              <a:t>Hispania </a:t>
            </a:r>
            <a:r>
              <a:rPr lang="en-US" sz="1200" dirty="0" smtClean="0"/>
              <a:t>97: 32-46.</a:t>
            </a:r>
            <a:endParaRPr lang="en-US" sz="1200" dirty="0"/>
          </a:p>
        </p:txBody>
      </p:sp>
    </p:spTree>
    <p:extLst>
      <p:ext uri="{BB962C8B-B14F-4D97-AF65-F5344CB8AC3E}">
        <p14:creationId xmlns:p14="http://schemas.microsoft.com/office/powerpoint/2010/main" val="129474736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endParaRPr lang="en-US" dirty="0" smtClean="0"/>
          </a:p>
          <a:p>
            <a:r>
              <a:rPr lang="en-US" dirty="0" err="1" smtClean="0"/>
              <a:t>Ducar</a:t>
            </a:r>
            <a:r>
              <a:rPr lang="en-US" dirty="0" smtClean="0"/>
              <a:t> (2008) also finds that students “want to be corrected”</a:t>
            </a:r>
          </a:p>
          <a:p>
            <a:pPr lvl="1"/>
            <a:r>
              <a:rPr lang="en-US" dirty="0" smtClean="0"/>
              <a:t>“She takes the time to correct me and make sure my Spanish improves”</a:t>
            </a:r>
          </a:p>
          <a:p>
            <a:pPr lvl="1"/>
            <a:r>
              <a:rPr lang="en-US" dirty="0" smtClean="0"/>
              <a:t>“She respects the way we speak and write, but she also makes us aware that there is a proper way to communicate in the language”</a:t>
            </a:r>
          </a:p>
          <a:p>
            <a:pPr marL="0" indent="0">
              <a:buNone/>
            </a:pPr>
            <a:endParaRPr lang="en-US" dirty="0" smtClean="0"/>
          </a:p>
          <a:p>
            <a:endParaRPr lang="en-US" dirty="0"/>
          </a:p>
          <a:p>
            <a:endParaRPr lang="en-US" dirty="0" smtClean="0"/>
          </a:p>
        </p:txBody>
      </p:sp>
      <p:sp>
        <p:nvSpPr>
          <p:cNvPr id="7" name="TextBox 6"/>
          <p:cNvSpPr txBox="1"/>
          <p:nvPr/>
        </p:nvSpPr>
        <p:spPr>
          <a:xfrm>
            <a:off x="203200" y="6299200"/>
            <a:ext cx="8826500" cy="461665"/>
          </a:xfrm>
          <a:prstGeom prst="rect">
            <a:avLst/>
          </a:prstGeom>
          <a:noFill/>
        </p:spPr>
        <p:txBody>
          <a:bodyPr wrap="square" rtlCol="0">
            <a:spAutoFit/>
          </a:bodyPr>
          <a:lstStyle/>
          <a:p>
            <a:r>
              <a:rPr lang="en-US" sz="1200" dirty="0" err="1" smtClean="0"/>
              <a:t>Ducar</a:t>
            </a:r>
            <a:r>
              <a:rPr lang="en-US" sz="1200" dirty="0" smtClean="0"/>
              <a:t>, C. (2008). Student voices: The Missing link in the Spanish heritage language debate. </a:t>
            </a:r>
            <a:r>
              <a:rPr lang="en-US" sz="1200" i="1" dirty="0" smtClean="0"/>
              <a:t>Foreign Language Annals </a:t>
            </a:r>
            <a:r>
              <a:rPr lang="en-US" sz="1200" dirty="0" smtClean="0"/>
              <a:t>41: 415-433.</a:t>
            </a:r>
            <a:endParaRPr lang="en-US" sz="1200" dirty="0"/>
          </a:p>
        </p:txBody>
      </p:sp>
    </p:spTree>
    <p:extLst>
      <p:ext uri="{BB962C8B-B14F-4D97-AF65-F5344CB8AC3E}">
        <p14:creationId xmlns:p14="http://schemas.microsoft.com/office/powerpoint/2010/main" val="387152236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Corrective Practices</a:t>
            </a:r>
          </a:p>
          <a:p>
            <a:pPr lvl="1"/>
            <a:r>
              <a:rPr lang="en-US" dirty="0" smtClean="0"/>
              <a:t>Example</a:t>
            </a:r>
          </a:p>
          <a:p>
            <a:pPr lvl="2"/>
            <a:r>
              <a:rPr lang="en-US" dirty="0" smtClean="0"/>
              <a:t>“The way my dad talks he’s like – one time, I don´t know where we were at, and my dad goes, “¿</a:t>
            </a:r>
            <a:r>
              <a:rPr lang="en-US" dirty="0" err="1" smtClean="0"/>
              <a:t>Dónde</a:t>
            </a:r>
            <a:r>
              <a:rPr lang="en-US" dirty="0" smtClean="0"/>
              <a:t> </a:t>
            </a:r>
            <a:r>
              <a:rPr lang="en-US" dirty="0" err="1" smtClean="0"/>
              <a:t>está</a:t>
            </a:r>
            <a:r>
              <a:rPr lang="en-US" dirty="0" smtClean="0"/>
              <a:t> la </a:t>
            </a:r>
            <a:r>
              <a:rPr lang="en-US" dirty="0" err="1" smtClean="0"/>
              <a:t>línea</a:t>
            </a:r>
            <a:r>
              <a:rPr lang="en-US" dirty="0" smtClean="0"/>
              <a:t>?” and they looked at him, and they were Mexican immigrants and I went like this and I go, “Dad, it’s not </a:t>
            </a:r>
            <a:r>
              <a:rPr lang="en-US" dirty="0" err="1" smtClean="0"/>
              <a:t>línea</a:t>
            </a:r>
            <a:r>
              <a:rPr lang="en-US" dirty="0" smtClean="0"/>
              <a:t>.” I said “For a line you don’t say </a:t>
            </a:r>
            <a:r>
              <a:rPr lang="en-US" dirty="0" err="1" smtClean="0"/>
              <a:t>línea</a:t>
            </a:r>
            <a:r>
              <a:rPr lang="en-US" dirty="0" smtClean="0"/>
              <a:t>.” And he goes, “Yes, you do.” And I say, “No, you say </a:t>
            </a:r>
            <a:r>
              <a:rPr lang="en-US" dirty="0" err="1" smtClean="0"/>
              <a:t>fila</a:t>
            </a:r>
            <a:r>
              <a:rPr lang="en-US" dirty="0" smtClean="0"/>
              <a:t>.” And then he’ll say “no.”</a:t>
            </a:r>
          </a:p>
          <a:p>
            <a:pPr lvl="1"/>
            <a:r>
              <a:rPr lang="en-US" dirty="0" smtClean="0"/>
              <a:t>How can these practices be interpreted?</a:t>
            </a:r>
          </a:p>
          <a:p>
            <a:pPr lvl="2"/>
            <a:r>
              <a:rPr lang="en-US" dirty="0" smtClean="0"/>
              <a:t>Disrespect?</a:t>
            </a:r>
          </a:p>
          <a:p>
            <a:pPr lvl="2"/>
            <a:r>
              <a:rPr lang="en-US" dirty="0" smtClean="0"/>
              <a:t>Authentication?</a:t>
            </a:r>
            <a:endParaRPr lang="en-US" dirty="0"/>
          </a:p>
        </p:txBody>
      </p:sp>
      <p:sp>
        <p:nvSpPr>
          <p:cNvPr id="4" name="TextBox 3"/>
          <p:cNvSpPr txBox="1"/>
          <p:nvPr/>
        </p:nvSpPr>
        <p:spPr>
          <a:xfrm>
            <a:off x="203200" y="6235700"/>
            <a:ext cx="8686800" cy="461665"/>
          </a:xfrm>
          <a:prstGeom prst="rect">
            <a:avLst/>
          </a:prstGeom>
          <a:noFill/>
        </p:spPr>
        <p:txBody>
          <a:bodyPr wrap="square" rtlCol="0">
            <a:spAutoFit/>
          </a:bodyPr>
          <a:lstStyle/>
          <a:p>
            <a:r>
              <a:rPr lang="en-US" sz="1200" dirty="0" smtClean="0"/>
              <a:t>Gorman, L. (2015). </a:t>
            </a:r>
            <a:r>
              <a:rPr lang="en-US" sz="1200" dirty="0" err="1" smtClean="0"/>
              <a:t>Ethnolinguistic</a:t>
            </a:r>
            <a:r>
              <a:rPr lang="en-US" sz="1200" dirty="0" smtClean="0"/>
              <a:t> Contact Zones: Identity and language use within mixed Mexican-</a:t>
            </a:r>
            <a:r>
              <a:rPr lang="en-US" sz="1200" dirty="0" err="1" smtClean="0"/>
              <a:t>Nuevomexicano</a:t>
            </a:r>
            <a:r>
              <a:rPr lang="en-US" sz="1200" dirty="0" smtClean="0"/>
              <a:t> families in Northern New Mexico. PhD Dissertation. University of Illinois at Chicago.</a:t>
            </a:r>
            <a:endParaRPr lang="en-US" sz="1200" dirty="0"/>
          </a:p>
        </p:txBody>
      </p:sp>
    </p:spTree>
    <p:extLst>
      <p:ext uri="{BB962C8B-B14F-4D97-AF65-F5344CB8AC3E}">
        <p14:creationId xmlns:p14="http://schemas.microsoft.com/office/powerpoint/2010/main" val="2319103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Re-visioning the dialectic of standard and non-standard languages</a:t>
            </a:r>
          </a:p>
          <a:p>
            <a:pPr lvl="1"/>
            <a:r>
              <a:rPr lang="en-US" dirty="0" smtClean="0"/>
              <a:t>Standard/non-standard is profitably viewed as a practice rather than as a product</a:t>
            </a:r>
          </a:p>
          <a:p>
            <a:pPr lvl="1"/>
            <a:r>
              <a:rPr lang="en-US" dirty="0" smtClean="0"/>
              <a:t>A practice-based perspective accounts for expectations (which are always socially situated and </a:t>
            </a:r>
            <a:r>
              <a:rPr lang="en-US" dirty="0" err="1" smtClean="0"/>
              <a:t>spatialized</a:t>
            </a:r>
            <a:r>
              <a:rPr lang="en-US" dirty="0" smtClean="0"/>
              <a:t>)</a:t>
            </a:r>
          </a:p>
          <a:p>
            <a:pPr lvl="1"/>
            <a:r>
              <a:rPr lang="en-US" dirty="0" smtClean="0"/>
              <a:t>A practice-based perspective accounts for corrective practices as authenticating activities</a:t>
            </a:r>
            <a:endParaRPr lang="en-US" dirty="0"/>
          </a:p>
        </p:txBody>
      </p:sp>
    </p:spTree>
    <p:extLst>
      <p:ext uri="{BB962C8B-B14F-4D97-AF65-F5344CB8AC3E}">
        <p14:creationId xmlns:p14="http://schemas.microsoft.com/office/powerpoint/2010/main" val="315987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 and Discussion</a:t>
            </a:r>
            <a:endParaRPr lang="en-US" dirty="0"/>
          </a:p>
        </p:txBody>
      </p:sp>
      <p:sp>
        <p:nvSpPr>
          <p:cNvPr id="8" name="Content Placeholder 7"/>
          <p:cNvSpPr>
            <a:spLocks noGrp="1"/>
          </p:cNvSpPr>
          <p:nvPr>
            <p:ph sz="half" idx="1"/>
          </p:nvPr>
        </p:nvSpPr>
        <p:spPr/>
        <p:txBody>
          <a:bodyPr/>
          <a:lstStyle/>
          <a:p>
            <a:endParaRPr lang="en-US" dirty="0"/>
          </a:p>
        </p:txBody>
      </p:sp>
      <p:sp>
        <p:nvSpPr>
          <p:cNvPr id="11" name="Content Placeholder 10"/>
          <p:cNvSpPr>
            <a:spLocks noGrp="1"/>
          </p:cNvSpPr>
          <p:nvPr>
            <p:ph sz="half" idx="2"/>
          </p:nvPr>
        </p:nvSpPr>
        <p:spPr/>
        <p:txBody>
          <a:bodyPr/>
          <a:lstStyle/>
          <a:p>
            <a:endParaRPr lang="en-US"/>
          </a:p>
        </p:txBody>
      </p:sp>
    </p:spTree>
    <p:extLst>
      <p:ext uri="{BB962C8B-B14F-4D97-AF65-F5344CB8AC3E}">
        <p14:creationId xmlns:p14="http://schemas.microsoft.com/office/powerpoint/2010/main" val="124085463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Options for teaching a standard variety of Spanish</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774328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80902839"/>
              </p:ext>
            </p:extLst>
          </p:nvPr>
        </p:nvGraphicFramePr>
        <p:xfrm>
          <a:off x="457199" y="2209800"/>
          <a:ext cx="6508377" cy="391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906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Workshop Overview</a:t>
            </a:r>
            <a:endParaRPr lang="en-US" dirty="0"/>
          </a:p>
        </p:txBody>
      </p:sp>
      <p:sp>
        <p:nvSpPr>
          <p:cNvPr id="3" name="Content Placeholder 2"/>
          <p:cNvSpPr>
            <a:spLocks noGrp="1"/>
          </p:cNvSpPr>
          <p:nvPr>
            <p:ph idx="1"/>
          </p:nvPr>
        </p:nvSpPr>
        <p:spPr/>
        <p:txBody>
          <a:bodyPr/>
          <a:lstStyle/>
          <a:p>
            <a:r>
              <a:rPr lang="en-US" dirty="0" smtClean="0"/>
              <a:t>Theoretical Considerations in the debate over which Spanish to use in the classroom</a:t>
            </a:r>
          </a:p>
          <a:p>
            <a:endParaRPr lang="en-US" dirty="0"/>
          </a:p>
          <a:p>
            <a:r>
              <a:rPr lang="en-US" dirty="0" smtClean="0"/>
              <a:t>Options in choosing a Spanish variety to teach</a:t>
            </a:r>
          </a:p>
          <a:p>
            <a:endParaRPr lang="en-US" dirty="0"/>
          </a:p>
          <a:p>
            <a:r>
              <a:rPr lang="en-US" dirty="0" smtClean="0"/>
              <a:t>Curriculum design and lesson planning for promoting awareness and knowledge of variation</a:t>
            </a:r>
          </a:p>
        </p:txBody>
      </p:sp>
    </p:spTree>
    <p:extLst>
      <p:ext uri="{BB962C8B-B14F-4D97-AF65-F5344CB8AC3E}">
        <p14:creationId xmlns:p14="http://schemas.microsoft.com/office/powerpoint/2010/main" val="402360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Eradication</a:t>
            </a:r>
            <a:endParaRPr lang="en-US" dirty="0"/>
          </a:p>
        </p:txBody>
      </p:sp>
      <p:sp>
        <p:nvSpPr>
          <p:cNvPr id="3" name="Content Placeholder 2"/>
          <p:cNvSpPr>
            <a:spLocks noGrp="1"/>
          </p:cNvSpPr>
          <p:nvPr>
            <p:ph idx="1"/>
          </p:nvPr>
        </p:nvSpPr>
        <p:spPr/>
        <p:txBody>
          <a:bodyPr/>
          <a:lstStyle/>
          <a:p>
            <a:r>
              <a:rPr lang="en-US" dirty="0" smtClean="0"/>
              <a:t>A focus on teaching students features of standard Spanish while at the same time eliminating all non-prestige forms present in the students’ linguistic varieties</a:t>
            </a:r>
          </a:p>
          <a:p>
            <a:endParaRPr lang="en-US" dirty="0"/>
          </a:p>
          <a:p>
            <a:r>
              <a:rPr lang="en-US" dirty="0" smtClean="0"/>
              <a:t>Course Objective Example:</a:t>
            </a:r>
          </a:p>
          <a:p>
            <a:pPr lvl="1"/>
            <a:r>
              <a:rPr lang="en-US" dirty="0" smtClean="0"/>
              <a:t>Improve learners’ ability to read, listen, write and read in Spanish … Identify the English forms that intrude in the Spanish that is spoken in the United States and find ways to avoid them</a:t>
            </a:r>
            <a:endParaRPr lang="en-US" dirty="0"/>
          </a:p>
        </p:txBody>
      </p:sp>
    </p:spTree>
    <p:extLst>
      <p:ext uri="{BB962C8B-B14F-4D97-AF65-F5344CB8AC3E}">
        <p14:creationId xmlns:p14="http://schemas.microsoft.com/office/powerpoint/2010/main" val="615335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Expansion</a:t>
            </a:r>
            <a:endParaRPr lang="en-US" dirty="0"/>
          </a:p>
        </p:txBody>
      </p:sp>
      <p:sp>
        <p:nvSpPr>
          <p:cNvPr id="3" name="Content Placeholder 2"/>
          <p:cNvSpPr>
            <a:spLocks noGrp="1"/>
          </p:cNvSpPr>
          <p:nvPr>
            <p:ph idx="1"/>
          </p:nvPr>
        </p:nvSpPr>
        <p:spPr/>
        <p:txBody>
          <a:bodyPr/>
          <a:lstStyle/>
          <a:p>
            <a:r>
              <a:rPr lang="en-US" dirty="0" smtClean="0"/>
              <a:t>A focus on developing the learners’ competence in Spanish by focusing exclusively on the standard or academic forms of the language. Although there is no explicit mention of substitution, learners’ varieties are no acknowledged nor do they appear to be valued</a:t>
            </a:r>
          </a:p>
          <a:p>
            <a:r>
              <a:rPr lang="en-US" dirty="0" smtClean="0"/>
              <a:t>Course Objective Example</a:t>
            </a:r>
          </a:p>
          <a:p>
            <a:pPr lvl="1"/>
            <a:r>
              <a:rPr lang="en-US" dirty="0" smtClean="0"/>
              <a:t>Distinguish and apply formal registers of Spanish, in oral and written discourses, with an appropriate level of proficiency”</a:t>
            </a:r>
            <a:endParaRPr lang="en-US" dirty="0"/>
          </a:p>
        </p:txBody>
      </p:sp>
    </p:spTree>
    <p:extLst>
      <p:ext uri="{BB962C8B-B14F-4D97-AF65-F5344CB8AC3E}">
        <p14:creationId xmlns:p14="http://schemas.microsoft.com/office/powerpoint/2010/main" val="28130881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Appreciation</a:t>
            </a:r>
            <a:endParaRPr lang="en-US" dirty="0"/>
          </a:p>
        </p:txBody>
      </p:sp>
      <p:sp>
        <p:nvSpPr>
          <p:cNvPr id="3" name="Content Placeholder 2"/>
          <p:cNvSpPr>
            <a:spLocks noGrp="1"/>
          </p:cNvSpPr>
          <p:nvPr>
            <p:ph idx="1"/>
          </p:nvPr>
        </p:nvSpPr>
        <p:spPr/>
        <p:txBody>
          <a:bodyPr/>
          <a:lstStyle/>
          <a:p>
            <a:r>
              <a:rPr lang="en-US" dirty="0" smtClean="0"/>
              <a:t>An additive approach that values language diversity and seeks to add the standard to the learners’ linguistic repertoires. There is an emphasis on making students aware of dialectal differences in the Spanish language.</a:t>
            </a:r>
          </a:p>
          <a:p>
            <a:r>
              <a:rPr lang="en-US" dirty="0" smtClean="0"/>
              <a:t>Course Objective Example:</a:t>
            </a:r>
          </a:p>
          <a:p>
            <a:pPr lvl="1"/>
            <a:r>
              <a:rPr lang="en-US" dirty="0" smtClean="0"/>
              <a:t>Students will be introduced to the main linguistic varieties and cultural patterns of the Spanish speaking world with a special emphasis on the Spanish varieties and cultures in the US</a:t>
            </a:r>
            <a:endParaRPr lang="en-US" dirty="0"/>
          </a:p>
          <a:p>
            <a:endParaRPr lang="en-US" dirty="0"/>
          </a:p>
        </p:txBody>
      </p:sp>
    </p:spTree>
    <p:extLst>
      <p:ext uri="{BB962C8B-B14F-4D97-AF65-F5344CB8AC3E}">
        <p14:creationId xmlns:p14="http://schemas.microsoft.com/office/powerpoint/2010/main" val="15110296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Appropriateness-based</a:t>
            </a:r>
            <a:endParaRPr lang="en-US" dirty="0"/>
          </a:p>
        </p:txBody>
      </p:sp>
      <p:sp>
        <p:nvSpPr>
          <p:cNvPr id="3" name="Content Placeholder 2"/>
          <p:cNvSpPr>
            <a:spLocks noGrp="1"/>
          </p:cNvSpPr>
          <p:nvPr>
            <p:ph idx="1"/>
          </p:nvPr>
        </p:nvSpPr>
        <p:spPr/>
        <p:txBody>
          <a:bodyPr/>
          <a:lstStyle/>
          <a:p>
            <a:r>
              <a:rPr lang="en-US" dirty="0" smtClean="0"/>
              <a:t>An additive approach that seeks to add the standard to the learners’ linguistic repertoire and (explicitly) teach learners about the appropriate context for use of each linguistic variety or register so that they can modify their language use based on each specific situation</a:t>
            </a:r>
          </a:p>
          <a:p>
            <a:r>
              <a:rPr lang="en-US" dirty="0" smtClean="0"/>
              <a:t>Course Objective Example:</a:t>
            </a:r>
          </a:p>
          <a:p>
            <a:pPr lvl="1"/>
            <a:r>
              <a:rPr lang="en-US" dirty="0" smtClean="0"/>
              <a:t>Be aware of the dialectal differences in Spanish and attitudes towards different varieties. Develop dialectal flexibility in order to use formal and informal varieties according to different social contexts</a:t>
            </a:r>
            <a:endParaRPr lang="en-US" dirty="0"/>
          </a:p>
        </p:txBody>
      </p:sp>
    </p:spTree>
    <p:extLst>
      <p:ext uri="{BB962C8B-B14F-4D97-AF65-F5344CB8AC3E}">
        <p14:creationId xmlns:p14="http://schemas.microsoft.com/office/powerpoint/2010/main" val="16474676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a:t>
            </a:r>
            <a:endParaRPr lang="en-US" dirty="0"/>
          </a:p>
        </p:txBody>
      </p:sp>
      <p:sp>
        <p:nvSpPr>
          <p:cNvPr id="3" name="Content Placeholder 2"/>
          <p:cNvSpPr>
            <a:spLocks noGrp="1"/>
          </p:cNvSpPr>
          <p:nvPr>
            <p:ph idx="1"/>
          </p:nvPr>
        </p:nvSpPr>
        <p:spPr/>
        <p:txBody>
          <a:bodyPr/>
          <a:lstStyle/>
          <a:p>
            <a:r>
              <a:rPr lang="en-US" dirty="0" smtClean="0"/>
              <a:t>Focus on making students’ varieties central to SHL instruction and making students aware of the social and political functions of languages, specifically of Spanish in the United States, in addition to teaching standard forms</a:t>
            </a:r>
          </a:p>
          <a:p>
            <a:r>
              <a:rPr lang="en-US" dirty="0" smtClean="0"/>
              <a:t>Course Objective Example:</a:t>
            </a:r>
          </a:p>
          <a:p>
            <a:pPr lvl="1"/>
            <a:r>
              <a:rPr lang="en-US" dirty="0" smtClean="0"/>
              <a:t>Become aware of dialectal differences in Spanish and the social consequences of their use … develop the dialectal flexibility to use formal and informal varieties of the language according to context and their own choice</a:t>
            </a:r>
            <a:endParaRPr lang="en-US" dirty="0"/>
          </a:p>
        </p:txBody>
      </p:sp>
    </p:spTree>
    <p:extLst>
      <p:ext uri="{BB962C8B-B14F-4D97-AF65-F5344CB8AC3E}">
        <p14:creationId xmlns:p14="http://schemas.microsoft.com/office/powerpoint/2010/main" val="5715014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Representation of approaches in SHL syllabi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4828326"/>
              </p:ext>
            </p:extLst>
          </p:nvPr>
        </p:nvGraphicFramePr>
        <p:xfrm>
          <a:off x="457200" y="2209800"/>
          <a:ext cx="6508750" cy="39163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09075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a:p>
          <a:p>
            <a:r>
              <a:rPr lang="en-US" dirty="0" smtClean="0"/>
              <a:t>Arguments for the critical approach</a:t>
            </a:r>
          </a:p>
          <a:p>
            <a:pPr lvl="1"/>
            <a:r>
              <a:rPr lang="en-US" dirty="0" smtClean="0"/>
              <a:t>Teacher effectiveness (Correa)</a:t>
            </a:r>
          </a:p>
          <a:p>
            <a:pPr lvl="1"/>
            <a:r>
              <a:rPr lang="en-US" dirty="0" smtClean="0"/>
              <a:t>Student self-perception (</a:t>
            </a:r>
            <a:r>
              <a:rPr lang="en-US" dirty="0" err="1" smtClean="0"/>
              <a:t>Martínez</a:t>
            </a:r>
            <a:r>
              <a:rPr lang="en-US" dirty="0" smtClean="0"/>
              <a:t> and Villa)</a:t>
            </a:r>
          </a:p>
          <a:p>
            <a:pPr lvl="1"/>
            <a:r>
              <a:rPr lang="en-US" dirty="0" smtClean="0"/>
              <a:t>Community empowerment and social transformation (</a:t>
            </a:r>
            <a:r>
              <a:rPr lang="en-US" dirty="0" err="1" smtClean="0"/>
              <a:t>Leeman</a:t>
            </a:r>
            <a:r>
              <a:rPr lang="en-US" dirty="0" smtClean="0"/>
              <a:t>)</a:t>
            </a:r>
            <a:endParaRPr lang="en-US" dirty="0"/>
          </a:p>
        </p:txBody>
      </p:sp>
    </p:spTree>
    <p:extLst>
      <p:ext uri="{BB962C8B-B14F-4D97-AF65-F5344CB8AC3E}">
        <p14:creationId xmlns:p14="http://schemas.microsoft.com/office/powerpoint/2010/main" val="3758187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endParaRPr lang="en-US" dirty="0"/>
          </a:p>
          <a:p>
            <a:r>
              <a:rPr lang="en-US" dirty="0" smtClean="0"/>
              <a:t>What factors may have slowed the uptake of critical approaches in SHL instruction?</a:t>
            </a:r>
            <a:endParaRPr lang="en-US" dirty="0"/>
          </a:p>
        </p:txBody>
      </p:sp>
    </p:spTree>
    <p:extLst>
      <p:ext uri="{BB962C8B-B14F-4D97-AF65-F5344CB8AC3E}">
        <p14:creationId xmlns:p14="http://schemas.microsoft.com/office/powerpoint/2010/main" val="3889194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r>
              <a:rPr lang="en-US" dirty="0" smtClean="0"/>
              <a:t>Consider the following quote from Del Valle:</a:t>
            </a:r>
          </a:p>
          <a:p>
            <a:pPr lvl="1"/>
            <a:r>
              <a:rPr lang="en-US" dirty="0" smtClean="0"/>
              <a:t>“What is crucial from the position I am taking here is less the choice of one particular norm over others than the importance that students be made aware that a choice was made and be equipped with the necessary analytical tools to see the cultural, political, and social context of the choice” (p. 370)</a:t>
            </a:r>
          </a:p>
          <a:p>
            <a:r>
              <a:rPr lang="en-US" dirty="0" smtClean="0"/>
              <a:t>To what extent is this achieved in the critical approach? </a:t>
            </a:r>
          </a:p>
          <a:p>
            <a:pPr marL="0" indent="0">
              <a:buNone/>
            </a:pPr>
            <a:endParaRPr lang="en-US" dirty="0" smtClean="0"/>
          </a:p>
        </p:txBody>
      </p:sp>
    </p:spTree>
    <p:extLst>
      <p:ext uri="{BB962C8B-B14F-4D97-AF65-F5344CB8AC3E}">
        <p14:creationId xmlns:p14="http://schemas.microsoft.com/office/powerpoint/2010/main" val="4116488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Activity and Discussion</a:t>
            </a:r>
            <a:endParaRPr lang="en-US" dirty="0"/>
          </a:p>
        </p:txBody>
      </p:sp>
      <p:sp>
        <p:nvSpPr>
          <p:cNvPr id="7" name="Content Placeholder 6"/>
          <p:cNvSpPr>
            <a:spLocks noGrp="1"/>
          </p:cNvSpPr>
          <p:nvPr>
            <p:ph idx="1"/>
          </p:nvPr>
        </p:nvSpPr>
        <p:spPr/>
        <p:txBody>
          <a:bodyPr/>
          <a:lstStyle/>
          <a:p>
            <a:endParaRPr lang="en-US"/>
          </a:p>
        </p:txBody>
      </p:sp>
    </p:spTree>
    <p:extLst>
      <p:ext uri="{BB962C8B-B14F-4D97-AF65-F5344CB8AC3E}">
        <p14:creationId xmlns:p14="http://schemas.microsoft.com/office/powerpoint/2010/main" val="1828355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Theoretical Considerations</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2180602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Curriculum Design</a:t>
            </a:r>
            <a:endParaRPr lang="en-US" dirty="0"/>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682481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45617252"/>
              </p:ext>
            </p:extLst>
          </p:nvPr>
        </p:nvGraphicFramePr>
        <p:xfrm>
          <a:off x="457199" y="2209800"/>
          <a:ext cx="6508377" cy="391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5334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Based Learning</a:t>
            </a:r>
            <a:endParaRPr lang="en-US" dirty="0"/>
          </a:p>
        </p:txBody>
      </p:sp>
      <p:sp>
        <p:nvSpPr>
          <p:cNvPr id="3" name="Content Placeholder 2"/>
          <p:cNvSpPr>
            <a:spLocks noGrp="1"/>
          </p:cNvSpPr>
          <p:nvPr>
            <p:ph idx="1"/>
          </p:nvPr>
        </p:nvSpPr>
        <p:spPr/>
        <p:txBody>
          <a:bodyPr/>
          <a:lstStyle/>
          <a:p>
            <a:r>
              <a:rPr lang="en-US" dirty="0" smtClean="0"/>
              <a:t>Developing an ethnographic sensibility</a:t>
            </a:r>
          </a:p>
          <a:p>
            <a:endParaRPr lang="en-US" dirty="0" smtClean="0"/>
          </a:p>
          <a:p>
            <a:r>
              <a:rPr lang="en-US" dirty="0" smtClean="0"/>
              <a:t>Bringing the community into the classroom</a:t>
            </a:r>
          </a:p>
          <a:p>
            <a:pPr lvl="1"/>
            <a:r>
              <a:rPr lang="en-US" dirty="0" smtClean="0"/>
              <a:t>Valuing the community</a:t>
            </a:r>
          </a:p>
          <a:p>
            <a:pPr lvl="1"/>
            <a:endParaRPr lang="en-US" dirty="0" smtClean="0"/>
          </a:p>
          <a:p>
            <a:r>
              <a:rPr lang="en-US" dirty="0" smtClean="0"/>
              <a:t>Academic perspectives inform community behaviors and community norms inform academic perspectives</a:t>
            </a:r>
            <a:endParaRPr lang="en-US" dirty="0"/>
          </a:p>
          <a:p>
            <a:pPr marL="228600" lvl="1" indent="0">
              <a:buNone/>
            </a:pPr>
            <a:endParaRPr lang="en-US" dirty="0"/>
          </a:p>
        </p:txBody>
      </p:sp>
    </p:spTree>
    <p:extLst>
      <p:ext uri="{BB962C8B-B14F-4D97-AF65-F5344CB8AC3E}">
        <p14:creationId xmlns:p14="http://schemas.microsoft.com/office/powerpoint/2010/main" val="33621285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Service Learning</a:t>
            </a:r>
            <a:endParaRPr lang="en-US" dirty="0"/>
          </a:p>
        </p:txBody>
      </p:sp>
      <p:sp>
        <p:nvSpPr>
          <p:cNvPr id="3" name="Content Placeholder 2"/>
          <p:cNvSpPr>
            <a:spLocks noGrp="1"/>
          </p:cNvSpPr>
          <p:nvPr>
            <p:ph idx="1"/>
          </p:nvPr>
        </p:nvSpPr>
        <p:spPr/>
        <p:txBody>
          <a:bodyPr/>
          <a:lstStyle/>
          <a:p>
            <a:r>
              <a:rPr lang="en-US" dirty="0" smtClean="0"/>
              <a:t>Determining academic objectives in concert with community needs</a:t>
            </a:r>
          </a:p>
          <a:p>
            <a:endParaRPr lang="en-US" dirty="0"/>
          </a:p>
          <a:p>
            <a:r>
              <a:rPr lang="en-US" dirty="0" smtClean="0"/>
              <a:t>Developing learning activities that span the classroom and the community organization</a:t>
            </a:r>
          </a:p>
          <a:p>
            <a:endParaRPr lang="en-US" dirty="0"/>
          </a:p>
          <a:p>
            <a:r>
              <a:rPr lang="en-US" dirty="0" smtClean="0"/>
              <a:t>Providing opportunities and appropriate elicitation for reflection</a:t>
            </a:r>
            <a:endParaRPr lang="en-US" dirty="0"/>
          </a:p>
        </p:txBody>
      </p:sp>
    </p:spTree>
    <p:extLst>
      <p:ext uri="{BB962C8B-B14F-4D97-AF65-F5344CB8AC3E}">
        <p14:creationId xmlns:p14="http://schemas.microsoft.com/office/powerpoint/2010/main" val="21772545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for Specific Purposes</a:t>
            </a:r>
            <a:endParaRPr lang="en-US" dirty="0"/>
          </a:p>
        </p:txBody>
      </p:sp>
      <p:sp>
        <p:nvSpPr>
          <p:cNvPr id="3" name="Content Placeholder 2"/>
          <p:cNvSpPr>
            <a:spLocks noGrp="1"/>
          </p:cNvSpPr>
          <p:nvPr>
            <p:ph idx="1"/>
          </p:nvPr>
        </p:nvSpPr>
        <p:spPr/>
        <p:txBody>
          <a:bodyPr/>
          <a:lstStyle/>
          <a:p>
            <a:r>
              <a:rPr lang="en-US" dirty="0" smtClean="0"/>
              <a:t>Determine linguistic needs within the specific domain of activity</a:t>
            </a:r>
          </a:p>
          <a:p>
            <a:endParaRPr lang="en-US" dirty="0"/>
          </a:p>
          <a:p>
            <a:r>
              <a:rPr lang="en-US" dirty="0" smtClean="0"/>
              <a:t>Develop opportunities for students to use language within domain</a:t>
            </a:r>
          </a:p>
          <a:p>
            <a:endParaRPr lang="en-US" dirty="0" smtClean="0"/>
          </a:p>
          <a:p>
            <a:r>
              <a:rPr lang="en-US" dirty="0" smtClean="0"/>
              <a:t>Create opportunities to explore issues of language and power within the domain</a:t>
            </a:r>
            <a:endParaRPr lang="en-US" dirty="0"/>
          </a:p>
          <a:p>
            <a:endParaRPr lang="en-US" dirty="0"/>
          </a:p>
        </p:txBody>
      </p:sp>
    </p:spTree>
    <p:extLst>
      <p:ext uri="{BB962C8B-B14F-4D97-AF65-F5344CB8AC3E}">
        <p14:creationId xmlns:p14="http://schemas.microsoft.com/office/powerpoint/2010/main" val="1880199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Example: Community based Learning for health care</a:t>
            </a:r>
            <a:endParaRPr lang="en-US" dirty="0"/>
          </a:p>
        </p:txBody>
      </p:sp>
      <p:sp>
        <p:nvSpPr>
          <p:cNvPr id="3" name="Content Placeholder 2"/>
          <p:cNvSpPr>
            <a:spLocks noGrp="1"/>
          </p:cNvSpPr>
          <p:nvPr>
            <p:ph idx="1"/>
          </p:nvPr>
        </p:nvSpPr>
        <p:spPr/>
        <p:txBody>
          <a:bodyPr>
            <a:normAutofit lnSpcReduction="10000"/>
          </a:bodyPr>
          <a:lstStyle/>
          <a:p>
            <a:r>
              <a:rPr lang="en-US" dirty="0" smtClean="0"/>
              <a:t>Spanish for Healthcare Internship experience</a:t>
            </a:r>
          </a:p>
          <a:p>
            <a:pPr lvl="1"/>
            <a:r>
              <a:rPr lang="en-US" dirty="0" smtClean="0"/>
              <a:t>Students were most concerned with communication</a:t>
            </a:r>
          </a:p>
          <a:p>
            <a:pPr lvl="2"/>
            <a:r>
              <a:rPr lang="en-US" dirty="0" smtClean="0"/>
              <a:t>As I sat in front of the computer translating some nutritional diets, I placed my greatest concern on who would be basing their health on what I typed down</a:t>
            </a:r>
          </a:p>
          <a:p>
            <a:pPr lvl="1"/>
            <a:r>
              <a:rPr lang="en-US" dirty="0" smtClean="0"/>
              <a:t>Local varieties legitimized, seen as useful and appropriate</a:t>
            </a:r>
          </a:p>
          <a:p>
            <a:pPr lvl="2"/>
            <a:r>
              <a:rPr lang="en-US" dirty="0" smtClean="0"/>
              <a:t>Thy use the correct measurements in the written diet plan but when I heard them reading a diet plan out loud, they would estimate it in a way the patient would understand … dos </a:t>
            </a:r>
            <a:r>
              <a:rPr lang="en-US" dirty="0" err="1" smtClean="0"/>
              <a:t>cucharitas</a:t>
            </a:r>
            <a:r>
              <a:rPr lang="en-US" dirty="0" smtClean="0"/>
              <a:t>, </a:t>
            </a:r>
            <a:r>
              <a:rPr lang="en-US" dirty="0" err="1" smtClean="0"/>
              <a:t>medio</a:t>
            </a:r>
            <a:r>
              <a:rPr lang="en-US" dirty="0" smtClean="0"/>
              <a:t> </a:t>
            </a:r>
            <a:r>
              <a:rPr lang="en-US" dirty="0" err="1" smtClean="0"/>
              <a:t>vasito</a:t>
            </a:r>
            <a:r>
              <a:rPr lang="en-US" dirty="0" smtClean="0"/>
              <a:t> </a:t>
            </a:r>
            <a:endParaRPr lang="en-US" dirty="0"/>
          </a:p>
        </p:txBody>
      </p:sp>
    </p:spTree>
    <p:extLst>
      <p:ext uri="{BB962C8B-B14F-4D97-AF65-F5344CB8AC3E}">
        <p14:creationId xmlns:p14="http://schemas.microsoft.com/office/powerpoint/2010/main" val="2062736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Development Activity</a:t>
            </a:r>
            <a:endParaRPr lang="en-US" dirty="0"/>
          </a:p>
        </p:txBody>
      </p:sp>
      <p:sp>
        <p:nvSpPr>
          <p:cNvPr id="3" name="Content Placeholder 2"/>
          <p:cNvSpPr>
            <a:spLocks noGrp="1"/>
          </p:cNvSpPr>
          <p:nvPr>
            <p:ph idx="1"/>
          </p:nvPr>
        </p:nvSpPr>
        <p:spPr/>
        <p:txBody>
          <a:bodyPr/>
          <a:lstStyle/>
          <a:p>
            <a:r>
              <a:rPr lang="en-US" dirty="0" smtClean="0"/>
              <a:t>The purpose of this activity is to develop a lesson plan focused on the acquisition of a prestige dialect</a:t>
            </a:r>
          </a:p>
          <a:p>
            <a:pPr marL="571500" lvl="1" indent="-342900">
              <a:buFont typeface="+mj-lt"/>
              <a:buAutoNum type="arabicPeriod"/>
            </a:pPr>
            <a:r>
              <a:rPr lang="en-US" dirty="0" smtClean="0"/>
              <a:t>Decide on a focus – a particular form </a:t>
            </a:r>
            <a:r>
              <a:rPr lang="en-US" i="1" dirty="0" err="1" smtClean="0"/>
              <a:t>haya</a:t>
            </a:r>
            <a:r>
              <a:rPr lang="en-US" i="1" dirty="0" smtClean="0"/>
              <a:t>/</a:t>
            </a:r>
            <a:r>
              <a:rPr lang="en-US" i="1" dirty="0" err="1" smtClean="0"/>
              <a:t>haiga</a:t>
            </a:r>
            <a:r>
              <a:rPr lang="en-US" dirty="0" smtClean="0"/>
              <a:t> or a more general topic, such as, exclusionary functions of variation, variation and gender, dynamics of correction, etc.</a:t>
            </a:r>
          </a:p>
          <a:p>
            <a:pPr marL="571500" lvl="1" indent="-342900">
              <a:buFont typeface="+mj-lt"/>
              <a:buAutoNum type="arabicPeriod"/>
            </a:pPr>
            <a:r>
              <a:rPr lang="en-US" dirty="0" smtClean="0"/>
              <a:t>Choose an orientation – eradication, expansion, appreciation, appropriateness-based or critical</a:t>
            </a:r>
          </a:p>
          <a:p>
            <a:pPr marL="571500" lvl="1" indent="-342900">
              <a:buFont typeface="+mj-lt"/>
              <a:buAutoNum type="arabicPeriod"/>
            </a:pPr>
            <a:r>
              <a:rPr lang="en-US" dirty="0" smtClean="0"/>
              <a:t>Choose an instructional model – community-based learning, community service learning, language for specific purposes, or classroom instruction</a:t>
            </a:r>
            <a:endParaRPr lang="en-US" dirty="0"/>
          </a:p>
        </p:txBody>
      </p:sp>
    </p:spTree>
    <p:extLst>
      <p:ext uri="{BB962C8B-B14F-4D97-AF65-F5344CB8AC3E}">
        <p14:creationId xmlns:p14="http://schemas.microsoft.com/office/powerpoint/2010/main" val="161915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Curriculum Development Activity</a:t>
            </a:r>
            <a:endParaRPr lang="en-US" dirty="0"/>
          </a:p>
        </p:txBody>
      </p:sp>
      <p:sp>
        <p:nvSpPr>
          <p:cNvPr id="3" name="Content Placeholder 2"/>
          <p:cNvSpPr>
            <a:spLocks noGrp="1"/>
          </p:cNvSpPr>
          <p:nvPr>
            <p:ph idx="1"/>
          </p:nvPr>
        </p:nvSpPr>
        <p:spPr/>
        <p:txBody>
          <a:bodyPr>
            <a:normAutofit lnSpcReduction="10000"/>
          </a:bodyPr>
          <a:lstStyle/>
          <a:p>
            <a:r>
              <a:rPr lang="en-US" dirty="0" smtClean="0"/>
              <a:t>Develop the lesson plan following these steps:</a:t>
            </a:r>
          </a:p>
          <a:p>
            <a:pPr lvl="1"/>
            <a:r>
              <a:rPr lang="en-US" dirty="0" smtClean="0"/>
              <a:t>Describe the main learning outcome</a:t>
            </a:r>
          </a:p>
          <a:p>
            <a:pPr lvl="1"/>
            <a:r>
              <a:rPr lang="en-US" dirty="0" smtClean="0"/>
              <a:t>Describe how the lesson is set up (background readings, framing lecture, collaborative activities, </a:t>
            </a:r>
            <a:r>
              <a:rPr lang="en-US" dirty="0" err="1" smtClean="0"/>
              <a:t>etc</a:t>
            </a:r>
            <a:r>
              <a:rPr lang="en-US" dirty="0" smtClean="0"/>
              <a:t>)</a:t>
            </a:r>
          </a:p>
          <a:p>
            <a:pPr lvl="1"/>
            <a:r>
              <a:rPr lang="en-US" dirty="0" smtClean="0"/>
              <a:t>Describe the major components of the lesson</a:t>
            </a:r>
          </a:p>
          <a:p>
            <a:pPr lvl="2"/>
            <a:r>
              <a:rPr lang="en-US" dirty="0" smtClean="0"/>
              <a:t>What do students do?</a:t>
            </a:r>
          </a:p>
          <a:p>
            <a:pPr lvl="2"/>
            <a:r>
              <a:rPr lang="en-US" dirty="0" smtClean="0"/>
              <a:t>With whom do they do it?</a:t>
            </a:r>
          </a:p>
          <a:p>
            <a:pPr lvl="2"/>
            <a:r>
              <a:rPr lang="en-US" dirty="0" smtClean="0"/>
              <a:t>What opportunities do they have for reflection?</a:t>
            </a:r>
          </a:p>
          <a:p>
            <a:pPr lvl="2"/>
            <a:r>
              <a:rPr lang="en-US" dirty="0" smtClean="0"/>
              <a:t>How are those opportunities seized?</a:t>
            </a:r>
          </a:p>
          <a:p>
            <a:pPr lvl="1"/>
            <a:r>
              <a:rPr lang="en-US" dirty="0" smtClean="0"/>
              <a:t>Finally, describe how the components achieve the main learning outcome</a:t>
            </a:r>
          </a:p>
        </p:txBody>
      </p:sp>
    </p:spTree>
    <p:extLst>
      <p:ext uri="{BB962C8B-B14F-4D97-AF65-F5344CB8AC3E}">
        <p14:creationId xmlns:p14="http://schemas.microsoft.com/office/powerpoint/2010/main" val="2323615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endParaRPr lang="en-US" dirty="0" smtClean="0"/>
          </a:p>
          <a:p>
            <a:r>
              <a:rPr lang="en-US" dirty="0" smtClean="0"/>
              <a:t>Descriptivism’s Legacy</a:t>
            </a:r>
          </a:p>
          <a:p>
            <a:endParaRPr lang="en-US" dirty="0"/>
          </a:p>
          <a:p>
            <a:r>
              <a:rPr lang="en-US" dirty="0" smtClean="0"/>
              <a:t>Language and power</a:t>
            </a:r>
          </a:p>
          <a:p>
            <a:endParaRPr lang="en-US" dirty="0"/>
          </a:p>
          <a:p>
            <a:r>
              <a:rPr lang="en-US" dirty="0" smtClean="0"/>
              <a:t>A practice-based perspective on standard/non-standard language</a:t>
            </a:r>
            <a:endParaRPr lang="en-US" dirty="0"/>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3801857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half" idx="2"/>
          </p:nvPr>
        </p:nvSpPr>
        <p:spPr/>
        <p:txBody>
          <a:bodyPr/>
          <a:lstStyle/>
          <a:p>
            <a:endParaRPr lang="en-US" dirty="0" smtClean="0"/>
          </a:p>
          <a:p>
            <a:r>
              <a:rPr lang="en-US" dirty="0" smtClean="0"/>
              <a:t>“The lowliest South African Bushman speaks in the forms of a rich symbolic system that is in essence perfectly comparable to the speech of the cultivated Frenchman.”</a:t>
            </a:r>
          </a:p>
          <a:p>
            <a:endParaRPr lang="en-US" dirty="0"/>
          </a:p>
          <a:p>
            <a:pPr algn="r"/>
            <a:r>
              <a:rPr lang="en-US" dirty="0" smtClean="0"/>
              <a:t>Edward Sapir</a:t>
            </a:r>
          </a:p>
          <a:p>
            <a:pPr algn="r"/>
            <a:r>
              <a:rPr lang="en-US" i="1" dirty="0" smtClean="0"/>
              <a:t>Language</a:t>
            </a:r>
            <a:r>
              <a:rPr lang="en-US" dirty="0" smtClean="0"/>
              <a:t> </a:t>
            </a:r>
            <a:endParaRPr lang="en-US" dirty="0"/>
          </a:p>
        </p:txBody>
      </p:sp>
      <p:pic>
        <p:nvPicPr>
          <p:cNvPr id="7" name="Picture Placeholder 6"/>
          <p:cNvPicPr>
            <a:picLocks noGrp="1" noChangeAspect="1"/>
          </p:cNvPicPr>
          <p:nvPr>
            <p:ph type="pic" sz="quarter" idx="13"/>
          </p:nvPr>
        </p:nvPicPr>
        <p:blipFill>
          <a:blip r:embed="rId3"/>
          <a:srcRect t="2305" b="2305"/>
          <a:stretch>
            <a:fillRect/>
          </a:stretch>
        </p:blipFill>
        <p:spPr/>
      </p:pic>
    </p:spTree>
    <p:extLst>
      <p:ext uri="{BB962C8B-B14F-4D97-AF65-F5344CB8AC3E}">
        <p14:creationId xmlns:p14="http://schemas.microsoft.com/office/powerpoint/2010/main" val="3969172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020615111"/>
              </p:ext>
            </p:extLst>
          </p:nvPr>
        </p:nvGraphicFramePr>
        <p:xfrm>
          <a:off x="457199" y="2209800"/>
          <a:ext cx="6508377" cy="39163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4266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sz="half" idx="2"/>
          </p:nvPr>
        </p:nvSpPr>
        <p:spPr/>
        <p:txBody>
          <a:bodyPr/>
          <a:lstStyle/>
          <a:p>
            <a:endParaRPr lang="en-US" dirty="0" smtClean="0"/>
          </a:p>
          <a:p>
            <a:r>
              <a:rPr lang="en-US" dirty="0" smtClean="0"/>
              <a:t>“The competence to produce sentences that are likely to be understood may be quite inadequate to produce sentences that are likely to be listened to, likely to be recognized as acceptable in all the situations in which there is occasion to speak.”</a:t>
            </a:r>
          </a:p>
          <a:p>
            <a:endParaRPr lang="en-US" dirty="0"/>
          </a:p>
          <a:p>
            <a:pPr algn="r"/>
            <a:r>
              <a:rPr lang="en-US" dirty="0" smtClean="0"/>
              <a:t>Pierre Bourdieu</a:t>
            </a:r>
          </a:p>
          <a:p>
            <a:pPr algn="r"/>
            <a:r>
              <a:rPr lang="en-US" i="1" dirty="0" smtClean="0"/>
              <a:t>Language and Symbolic Capital</a:t>
            </a:r>
            <a:endParaRPr lang="en-US" i="1" dirty="0"/>
          </a:p>
        </p:txBody>
      </p:sp>
      <p:pic>
        <p:nvPicPr>
          <p:cNvPr id="7" name="Picture Placeholder 6"/>
          <p:cNvPicPr>
            <a:picLocks noGrp="1" noChangeAspect="1"/>
          </p:cNvPicPr>
          <p:nvPr>
            <p:ph type="pic" sz="quarter" idx="13"/>
          </p:nvPr>
        </p:nvPicPr>
        <p:blipFill>
          <a:blip r:embed="rId3"/>
          <a:srcRect t="-91545" b="-91545"/>
          <a:stretch>
            <a:fillRect/>
          </a:stretch>
        </p:blipFill>
        <p:spPr>
          <a:xfrm>
            <a:off x="4760913" y="990600"/>
            <a:ext cx="4095750" cy="5611813"/>
          </a:xfrm>
        </p:spPr>
      </p:pic>
    </p:spTree>
    <p:extLst>
      <p:ext uri="{BB962C8B-B14F-4D97-AF65-F5344CB8AC3E}">
        <p14:creationId xmlns:p14="http://schemas.microsoft.com/office/powerpoint/2010/main" val="3212958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lstStyle/>
          <a:p>
            <a:r>
              <a:rPr lang="en-US" dirty="0" smtClean="0"/>
              <a:t>The social value of linguistic utterances is </a:t>
            </a:r>
          </a:p>
          <a:p>
            <a:pPr lvl="1"/>
            <a:endParaRPr lang="en-US" dirty="0" smtClean="0"/>
          </a:p>
          <a:p>
            <a:pPr lvl="1"/>
            <a:endParaRPr lang="en-US" dirty="0"/>
          </a:p>
          <a:p>
            <a:pPr lvl="1"/>
            <a:r>
              <a:rPr lang="en-US" dirty="0" smtClean="0"/>
              <a:t>Unequal</a:t>
            </a:r>
          </a:p>
          <a:p>
            <a:pPr lvl="1"/>
            <a:endParaRPr lang="en-US" dirty="0" smtClean="0"/>
          </a:p>
          <a:p>
            <a:pPr lvl="1"/>
            <a:r>
              <a:rPr lang="en-US" dirty="0" smtClean="0"/>
              <a:t>Determined </a:t>
            </a:r>
            <a:r>
              <a:rPr lang="en-US" dirty="0" err="1" smtClean="0"/>
              <a:t>extralinguistically</a:t>
            </a:r>
            <a:endParaRPr lang="en-US" dirty="0" smtClean="0"/>
          </a:p>
          <a:p>
            <a:pPr lvl="1"/>
            <a:endParaRPr lang="en-US" dirty="0" smtClean="0"/>
          </a:p>
          <a:p>
            <a:pPr lvl="1"/>
            <a:r>
              <a:rPr lang="en-US" dirty="0" smtClean="0"/>
              <a:t>Fitted within “orders of </a:t>
            </a:r>
            <a:r>
              <a:rPr lang="en-US" dirty="0" err="1" smtClean="0"/>
              <a:t>indexicality</a:t>
            </a:r>
            <a:r>
              <a:rPr lang="en-US" dirty="0" smtClean="0"/>
              <a:t>”</a:t>
            </a:r>
            <a:endParaRPr lang="en-US" dirty="0"/>
          </a:p>
        </p:txBody>
      </p:sp>
      <p:sp>
        <p:nvSpPr>
          <p:cNvPr id="7" name="TextBox 6"/>
          <p:cNvSpPr txBox="1"/>
          <p:nvPr/>
        </p:nvSpPr>
        <p:spPr>
          <a:xfrm>
            <a:off x="152400" y="6164263"/>
            <a:ext cx="8902700" cy="461665"/>
          </a:xfrm>
          <a:prstGeom prst="rect">
            <a:avLst/>
          </a:prstGeom>
          <a:noFill/>
        </p:spPr>
        <p:txBody>
          <a:bodyPr wrap="square" rtlCol="0">
            <a:spAutoFit/>
          </a:bodyPr>
          <a:lstStyle/>
          <a:p>
            <a:r>
              <a:rPr lang="en-US" sz="1200" dirty="0" err="1" smtClean="0"/>
              <a:t>Blommaert</a:t>
            </a:r>
            <a:r>
              <a:rPr lang="en-US" sz="1200" dirty="0" smtClean="0"/>
              <a:t>, J. (2010). </a:t>
            </a:r>
            <a:r>
              <a:rPr lang="en-US" sz="1200" i="1" dirty="0" smtClean="0"/>
              <a:t>The Sociolinguistics of Globalization. </a:t>
            </a:r>
            <a:r>
              <a:rPr lang="en-US" sz="1200" dirty="0" smtClean="0"/>
              <a:t>Cambridge: Cambridge UP.</a:t>
            </a:r>
          </a:p>
          <a:p>
            <a:r>
              <a:rPr lang="en-US" sz="1200" dirty="0" err="1" smtClean="0"/>
              <a:t>Makoni</a:t>
            </a:r>
            <a:r>
              <a:rPr lang="en-US" sz="1200" dirty="0" smtClean="0"/>
              <a:t>, S and </a:t>
            </a:r>
            <a:r>
              <a:rPr lang="en-US" sz="1200" dirty="0" err="1" smtClean="0"/>
              <a:t>Pennycook</a:t>
            </a:r>
            <a:r>
              <a:rPr lang="en-US" sz="1200" dirty="0" smtClean="0"/>
              <a:t>, A., Eds. (2007). </a:t>
            </a:r>
            <a:r>
              <a:rPr lang="en-US" sz="1200" i="1" dirty="0" err="1" smtClean="0"/>
              <a:t>Disinventing</a:t>
            </a:r>
            <a:r>
              <a:rPr lang="en-US" sz="1200" i="1" dirty="0" smtClean="0"/>
              <a:t> and Reconstituting Languages. </a:t>
            </a:r>
            <a:r>
              <a:rPr lang="en-US" sz="1200" dirty="0" err="1" smtClean="0"/>
              <a:t>Clevedon</a:t>
            </a:r>
            <a:r>
              <a:rPr lang="en-US" sz="1200" dirty="0" smtClean="0"/>
              <a:t>: Multilingual Matters.</a:t>
            </a:r>
            <a:endParaRPr lang="en-US" sz="1200" dirty="0"/>
          </a:p>
        </p:txBody>
      </p:sp>
    </p:spTree>
    <p:extLst>
      <p:ext uri="{BB962C8B-B14F-4D97-AF65-F5344CB8AC3E}">
        <p14:creationId xmlns:p14="http://schemas.microsoft.com/office/powerpoint/2010/main" val="1717501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Deficiencies in current thinking about the social value of language varieties</a:t>
            </a:r>
          </a:p>
          <a:p>
            <a:pPr lvl="1"/>
            <a:r>
              <a:rPr lang="en-US" dirty="0" smtClean="0"/>
              <a:t>Top down, hierarchical notions of power</a:t>
            </a:r>
          </a:p>
          <a:p>
            <a:pPr lvl="1"/>
            <a:r>
              <a:rPr lang="en-US" dirty="0" smtClean="0"/>
              <a:t>Non-negotiability</a:t>
            </a:r>
          </a:p>
          <a:p>
            <a:pPr lvl="1"/>
            <a:endParaRPr lang="en-US" dirty="0"/>
          </a:p>
          <a:p>
            <a:r>
              <a:rPr lang="en-US" dirty="0" smtClean="0"/>
              <a:t>An alternative view modeled on “contact zones”</a:t>
            </a:r>
          </a:p>
          <a:p>
            <a:pPr lvl="1"/>
            <a:r>
              <a:rPr lang="en-US" dirty="0" smtClean="0"/>
              <a:t>“social spaces where cultures meet, clash, and grapple with each other, often in contexts of highly asymmetrical relations of power” (Pratt 1991)</a:t>
            </a:r>
          </a:p>
          <a:p>
            <a:pPr lvl="1"/>
            <a:r>
              <a:rPr lang="en-US" dirty="0" smtClean="0"/>
              <a:t>Language varieties enter such contact zones and become generative, producing new practices.</a:t>
            </a:r>
            <a:endParaRPr lang="en-US" dirty="0"/>
          </a:p>
        </p:txBody>
      </p:sp>
      <p:sp>
        <p:nvSpPr>
          <p:cNvPr id="4" name="TextBox 3"/>
          <p:cNvSpPr txBox="1"/>
          <p:nvPr/>
        </p:nvSpPr>
        <p:spPr>
          <a:xfrm>
            <a:off x="114300" y="6261100"/>
            <a:ext cx="8877300" cy="276999"/>
          </a:xfrm>
          <a:prstGeom prst="rect">
            <a:avLst/>
          </a:prstGeom>
          <a:noFill/>
        </p:spPr>
        <p:txBody>
          <a:bodyPr wrap="square" rtlCol="0">
            <a:spAutoFit/>
          </a:bodyPr>
          <a:lstStyle/>
          <a:p>
            <a:r>
              <a:rPr lang="en-US" sz="1200" dirty="0" err="1" smtClean="0"/>
              <a:t>Canagarajah</a:t>
            </a:r>
            <a:r>
              <a:rPr lang="en-US" sz="1200" dirty="0" smtClean="0"/>
              <a:t>, S. (2013). </a:t>
            </a:r>
            <a:r>
              <a:rPr lang="en-US" sz="1200" i="1" dirty="0" err="1" smtClean="0"/>
              <a:t>Translingual</a:t>
            </a:r>
            <a:r>
              <a:rPr lang="en-US" sz="1200" i="1" dirty="0" smtClean="0"/>
              <a:t> Practice: Global </a:t>
            </a:r>
            <a:r>
              <a:rPr lang="en-US" sz="1200" i="1" dirty="0" err="1" smtClean="0"/>
              <a:t>Englishes</a:t>
            </a:r>
            <a:r>
              <a:rPr lang="en-US" sz="1200" i="1" dirty="0" smtClean="0"/>
              <a:t> and </a:t>
            </a:r>
            <a:r>
              <a:rPr lang="en-US" sz="1200" i="1" dirty="0" err="1" smtClean="0"/>
              <a:t>Cosmpolitan</a:t>
            </a:r>
            <a:r>
              <a:rPr lang="en-US" sz="1200" i="1" dirty="0" smtClean="0"/>
              <a:t> Relations.</a:t>
            </a:r>
            <a:r>
              <a:rPr lang="en-US" sz="1200" dirty="0" smtClean="0"/>
              <a:t> New York: </a:t>
            </a:r>
            <a:r>
              <a:rPr lang="en-US" sz="1200" dirty="0" err="1" smtClean="0"/>
              <a:t>Routledge</a:t>
            </a:r>
            <a:r>
              <a:rPr lang="en-US" sz="1200" dirty="0" smtClean="0"/>
              <a:t>.</a:t>
            </a:r>
            <a:endParaRPr lang="en-US" sz="1200" dirty="0"/>
          </a:p>
        </p:txBody>
      </p:sp>
    </p:spTree>
    <p:extLst>
      <p:ext uri="{BB962C8B-B14F-4D97-AF65-F5344CB8AC3E}">
        <p14:creationId xmlns:p14="http://schemas.microsoft.com/office/powerpoint/2010/main" val="2165800917"/>
      </p:ext>
    </p:extLst>
  </p:cSld>
  <p:clrMapOvr>
    <a:masterClrMapping/>
  </p:clrMapOvr>
</p:sld>
</file>

<file path=ppt/theme/theme1.xml><?xml version="1.0" encoding="utf-8"?>
<a:theme xmlns:a="http://schemas.openxmlformats.org/drawingml/2006/main" name="Plaza">
  <a:themeElements>
    <a:clrScheme name="Plaza">
      <a:dk1>
        <a:sysClr val="windowText" lastClr="000000"/>
      </a:dk1>
      <a:lt1>
        <a:sysClr val="window" lastClr="FFFFFF"/>
      </a:lt1>
      <a:dk2>
        <a:srgbClr val="333333"/>
      </a:dk2>
      <a:lt2>
        <a:srgbClr val="CCCCCC"/>
      </a:lt2>
      <a:accent1>
        <a:srgbClr val="990000"/>
      </a:accent1>
      <a:accent2>
        <a:srgbClr val="580101"/>
      </a:accent2>
      <a:accent3>
        <a:srgbClr val="E94A00"/>
      </a:accent3>
      <a:accent4>
        <a:srgbClr val="EB8F00"/>
      </a:accent4>
      <a:accent5>
        <a:srgbClr val="A4A4A4"/>
      </a:accent5>
      <a:accent6>
        <a:srgbClr val="666666"/>
      </a:accent6>
      <a:hlink>
        <a:srgbClr val="D01010"/>
      </a:hlink>
      <a:folHlink>
        <a:srgbClr val="E6682E"/>
      </a:folHlink>
    </a:clrScheme>
    <a:fontScheme name="Plaza">
      <a:majorFont>
        <a:latin typeface="Century Gothic"/>
        <a:ea typeface=""/>
        <a:cs typeface=""/>
        <a:font script="Jpan" typeface="メイリオ"/>
        <a:font script="Hans" typeface="宋体"/>
        <a:font script="Hant" typeface="新細明體"/>
      </a:majorFont>
      <a:minorFont>
        <a:latin typeface="Century Gothic"/>
        <a:ea typeface=""/>
        <a:cs typeface=""/>
        <a:font script="Jpan" typeface="メイリオ"/>
        <a:font script="Hans" typeface="宋体"/>
        <a:font script="Hant" typeface="新細明體"/>
      </a:minorFont>
    </a:fontScheme>
    <a:fmtScheme name="Plaza">
      <a:fillStyleLst>
        <a:solidFill>
          <a:schemeClr val="phClr"/>
        </a:solidFill>
        <a:gradFill rotWithShape="1">
          <a:gsLst>
            <a:gs pos="0">
              <a:schemeClr val="phClr">
                <a:tint val="100000"/>
                <a:shade val="60000"/>
                <a:satMod val="135000"/>
              </a:schemeClr>
            </a:gs>
            <a:gs pos="100000">
              <a:schemeClr val="phClr">
                <a:tint val="100000"/>
                <a:shade val="100000"/>
                <a:satMod val="135000"/>
              </a:schemeClr>
            </a:gs>
          </a:gsLst>
          <a:lin ang="16200000" scaled="1"/>
        </a:gradFill>
        <a:gradFill rotWithShape="1">
          <a:gsLst>
            <a:gs pos="0">
              <a:schemeClr val="phClr">
                <a:shade val="70000"/>
                <a:satMod val="120000"/>
              </a:schemeClr>
            </a:gs>
            <a:gs pos="35000">
              <a:schemeClr val="phClr">
                <a:shade val="100000"/>
                <a:satMod val="150000"/>
              </a:schemeClr>
            </a:gs>
            <a:gs pos="70000">
              <a:schemeClr val="phClr">
                <a:tint val="100000"/>
                <a:shade val="100000"/>
                <a:satMod val="200000"/>
                <a:greenMod val="100000"/>
              </a:schemeClr>
            </a:gs>
            <a:gs pos="100000">
              <a:schemeClr val="phClr">
                <a:tint val="100000"/>
                <a:shade val="100000"/>
                <a:satMod val="250000"/>
                <a:greenMod val="100000"/>
              </a:schemeClr>
            </a:gs>
          </a:gsLst>
          <a:lin ang="162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innerShdw blurRad="190500" dist="63500" dir="5400000">
              <a:srgbClr val="FFFFFF">
                <a:alpha val="65000"/>
              </a:srgbClr>
            </a:innerShdw>
          </a:effectLst>
          <a:scene3d>
            <a:camera prst="orthographicFront">
              <a:rot lat="0" lon="0" rev="0"/>
            </a:camera>
            <a:lightRig rig="twoPt" dir="r">
              <a:rot lat="0" lon="0" rev="6000000"/>
            </a:lightRig>
          </a:scene3d>
          <a:sp3d prstMaterial="matte">
            <a:bevelT w="0" h="0" prst="relaxedInset"/>
          </a:sp3d>
        </a:effectStyle>
        <a:effectStyle>
          <a:effectLst>
            <a:innerShdw blurRad="50800" dist="25400" dir="13500000">
              <a:srgbClr val="FFFFFF">
                <a:alpha val="75000"/>
              </a:srgbClr>
            </a:innerShdw>
            <a:outerShdw blurRad="88900" dist="38100" dir="6600000" sx="101000" sy="101000" rotWithShape="0">
              <a:srgbClr val="000000">
                <a:alpha val="50000"/>
              </a:srgbClr>
            </a:outerShdw>
          </a:effectLst>
          <a:scene3d>
            <a:camera prst="perspectiveFront" fov="3000000"/>
            <a:lightRig rig="morning" dir="tl">
              <a:rot lat="0" lon="0" rev="1800000"/>
            </a:lightRig>
          </a:scene3d>
          <a:sp3d contourW="38100" prstMaterial="softEdge">
            <a:bevelT w="25400" h="38100"/>
            <a:contourClr>
              <a:schemeClr val="phClr">
                <a:tint val="6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Plaza.thmx</Template>
  <TotalTime>4329</TotalTime>
  <Words>1778</Words>
  <Application>Microsoft Macintosh PowerPoint</Application>
  <PresentationFormat>On-screen Show (4:3)</PresentationFormat>
  <Paragraphs>209</Paragraphs>
  <Slides>37</Slides>
  <Notes>37</Notes>
  <HiddenSlides>0</HiddenSlides>
  <MMClips>1</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Plaza</vt:lpstr>
      <vt:lpstr>Language Variation in Spanish and the Heritage Learner</vt:lpstr>
      <vt:lpstr>Workshop Overview</vt:lpstr>
      <vt:lpstr>Theoretical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 and Discussion</vt:lpstr>
      <vt:lpstr>Options for teaching a standard variety of Spanish</vt:lpstr>
      <vt:lpstr>PowerPoint Presentation</vt:lpstr>
      <vt:lpstr>Eradication</vt:lpstr>
      <vt:lpstr>Expansion</vt:lpstr>
      <vt:lpstr>Appreciation</vt:lpstr>
      <vt:lpstr>Appropriateness-based</vt:lpstr>
      <vt:lpstr>Critical</vt:lpstr>
      <vt:lpstr>Representation of approaches in SHL syllabi</vt:lpstr>
      <vt:lpstr>PowerPoint Presentation</vt:lpstr>
      <vt:lpstr>PowerPoint Presentation</vt:lpstr>
      <vt:lpstr>PowerPoint Presentation</vt:lpstr>
      <vt:lpstr>Activity and Discussion</vt:lpstr>
      <vt:lpstr>Curriculum Design</vt:lpstr>
      <vt:lpstr>PowerPoint Presentation</vt:lpstr>
      <vt:lpstr>Community Based Learning</vt:lpstr>
      <vt:lpstr>Community Service Learning</vt:lpstr>
      <vt:lpstr>Language for Specific Purposes</vt:lpstr>
      <vt:lpstr>An Example: Community based Learning for health care</vt:lpstr>
      <vt:lpstr>Curriculum Development Activity</vt:lpstr>
      <vt:lpstr>Curriculum Development Activity</vt:lpstr>
    </vt:vector>
  </TitlesOfParts>
  <Company>Iberobooks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Variation in Spanish and the Heritage Learner</dc:title>
  <dc:creator>Glenn Martinez</dc:creator>
  <cp:lastModifiedBy>Martinez, Glenn</cp:lastModifiedBy>
  <cp:revision>34</cp:revision>
  <cp:lastPrinted>2015-09-03T23:31:48Z</cp:lastPrinted>
  <dcterms:created xsi:type="dcterms:W3CDTF">2015-09-01T12:16:48Z</dcterms:created>
  <dcterms:modified xsi:type="dcterms:W3CDTF">2015-10-23T00:36:58Z</dcterms:modified>
</cp:coreProperties>
</file>